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4" r:id="rId1"/>
  </p:sldMasterIdLst>
  <p:notesMasterIdLst>
    <p:notesMasterId r:id="rId28"/>
  </p:notesMasterIdLst>
  <p:sldIdLst>
    <p:sldId id="256" r:id="rId2"/>
    <p:sldId id="258" r:id="rId3"/>
    <p:sldId id="260" r:id="rId4"/>
    <p:sldId id="293" r:id="rId5"/>
    <p:sldId id="263" r:id="rId6"/>
    <p:sldId id="285" r:id="rId7"/>
    <p:sldId id="304" r:id="rId8"/>
    <p:sldId id="339" r:id="rId9"/>
    <p:sldId id="266" r:id="rId10"/>
    <p:sldId id="284" r:id="rId11"/>
    <p:sldId id="313" r:id="rId12"/>
    <p:sldId id="283" r:id="rId13"/>
    <p:sldId id="340" r:id="rId14"/>
    <p:sldId id="341" r:id="rId15"/>
    <p:sldId id="273" r:id="rId16"/>
    <p:sldId id="291" r:id="rId17"/>
    <p:sldId id="342" r:id="rId18"/>
    <p:sldId id="268" r:id="rId19"/>
    <p:sldId id="343" r:id="rId20"/>
    <p:sldId id="305" r:id="rId21"/>
    <p:sldId id="344" r:id="rId22"/>
    <p:sldId id="288" r:id="rId23"/>
    <p:sldId id="271" r:id="rId24"/>
    <p:sldId id="300" r:id="rId25"/>
    <p:sldId id="274" r:id="rId26"/>
    <p:sldId id="315" r:id="rId27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9"/>
      <p:bold r:id="rId30"/>
      <p:italic r:id="rId31"/>
      <p:boldItalic r:id="rId32"/>
    </p:embeddedFont>
    <p:embeddedFont>
      <p:font typeface="Englebert" panose="020B0604020202020204" charset="0"/>
      <p:regular r:id="rId33"/>
    </p:embeddedFont>
    <p:embeddedFont>
      <p:font typeface="Fira Sans Extra Condensed Medium" panose="020B0604020202020204" charset="0"/>
      <p:regular r:id="rId34"/>
      <p:bold r:id="rId35"/>
      <p:italic r:id="rId36"/>
      <p:boldItalic r:id="rId37"/>
    </p:embeddedFont>
    <p:embeddedFont>
      <p:font typeface="Oswald Regular" panose="020B0604020202020204" charset="0"/>
      <p:regular r:id="rId38"/>
      <p:bold r:id="rId39"/>
    </p:embeddedFont>
    <p:embeddedFont>
      <p:font typeface="Zilla Slab" panose="020B0604020202020204" charset="0"/>
      <p:regular r:id="rId40"/>
      <p:bold r:id="rId41"/>
      <p:italic r:id="rId42"/>
    </p:embeddedFont>
    <p:embeddedFont>
      <p:font typeface="Zilla Slab Light" panose="020B0604020202020204" charset="0"/>
      <p:bold r:id="rId43"/>
      <p:boldItalic r:id="rId4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864">
          <p15:clr>
            <a:srgbClr val="9AA0A6"/>
          </p15:clr>
        </p15:guide>
        <p15:guide id="2" orient="horz" pos="340">
          <p15:clr>
            <a:srgbClr val="9AA0A6"/>
          </p15:clr>
        </p15:guide>
        <p15:guide id="3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DCEB"/>
    <a:srgbClr val="FEB6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531" autoAdjust="0"/>
    <p:restoredTop sz="96374" autoAdjust="0"/>
  </p:normalViewPr>
  <p:slideViewPr>
    <p:cSldViewPr snapToGrid="0">
      <p:cViewPr varScale="1">
        <p:scale>
          <a:sx n="143" d="100"/>
          <a:sy n="143" d="100"/>
        </p:scale>
        <p:origin x="162" y="204"/>
      </p:cViewPr>
      <p:guideLst>
        <p:guide orient="horz" pos="864"/>
        <p:guide orient="horz" pos="34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1.fntdata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42" Type="http://schemas.openxmlformats.org/officeDocument/2006/relationships/font" Target="fonts/font14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4" Type="http://schemas.openxmlformats.org/officeDocument/2006/relationships/font" Target="fonts/font1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font" Target="fonts/font15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13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Process 1</c:v>
                </c:pt>
                <c:pt idx="1">
                  <c:v>Process 2</c:v>
                </c:pt>
                <c:pt idx="2">
                  <c:v>Process 3</c:v>
                </c:pt>
                <c:pt idx="3">
                  <c:v>Process 4</c:v>
                </c:pt>
                <c:pt idx="4">
                  <c:v>Process 5</c:v>
                </c:pt>
                <c:pt idx="5">
                  <c:v>Process 6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75.41</c:v>
                </c:pt>
                <c:pt idx="1">
                  <c:v>75.41</c:v>
                </c:pt>
                <c:pt idx="2">
                  <c:v>72.13</c:v>
                </c:pt>
                <c:pt idx="3">
                  <c:v>73.77</c:v>
                </c:pt>
                <c:pt idx="4">
                  <c:v>75.41</c:v>
                </c:pt>
                <c:pt idx="5">
                  <c:v>70.489999999999995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355-4F18-B7AB-57004B341AFE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79"/>
        <c:overlap val="100"/>
        <c:axId val="338763120"/>
        <c:axId val="338777264"/>
      </c:barChart>
      <c:catAx>
        <c:axId val="33876312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accent2">
                  <a:shade val="95000"/>
                  <a:satMod val="105000"/>
                </a:schemeClr>
              </a:solidFill>
              <a:prstDash val="solid"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64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38777264"/>
        <c:crosses val="autoZero"/>
        <c:auto val="1"/>
        <c:lblAlgn val="ctr"/>
        <c:lblOffset val="100"/>
        <c:noMultiLvlLbl val="0"/>
      </c:catAx>
      <c:valAx>
        <c:axId val="33877726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33876312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64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064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1" name="Google Shape;1981;g9d2aea77ef_0_79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2" name="Google Shape;1982;g9d2aea77ef_0_79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g9d2aea77ef_0_56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0" name="Google Shape;1160;g9d2aea77ef_0_56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" name="Google Shape;1229;g9d2aea77ef_0_58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0" name="Google Shape;1230;g9d2aea77ef_0_58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51116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9d2aea77ef_0_33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6" name="Google Shape;696;g9d2aea77ef_0_33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" name="Google Shape;1402;g9d2aea77ef_0_60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3" name="Google Shape;1403;g9d2aea77ef_0_60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" name="Google Shape;1556;g9d2aea77ef_0_63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7" name="Google Shape;1557;g9d2aea77ef_0_63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177776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9d2aea77ef_0_3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8" name="Google Shape;638;g9d2aea77ef_0_32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9" name="Google Shape;1319;g9d2aea77ef_0_59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0" name="Google Shape;1320;g9d2aea77ef_0_59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67744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" name="Google Shape;1853;g9d2aea77ef_0_67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4" name="Google Shape;1854;g9d2aea77ef_0_67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Google Shape;1312;g9d2aea77ef_0_59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3" name="Google Shape;1313;g9d2aea77ef_0_59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9d2aea77ef_0_20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9d2aea77ef_0_20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g9d2aea77ef_0_3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4" name="Google Shape;684;g9d2aea77ef_0_3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7" name="Google Shape;1777;g9d2aea77ef_0_66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8" name="Google Shape;1778;g9d2aea77ef_0_66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g9d2aea77ef_0_39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3" name="Google Shape;703;g9d2aea77ef_0_39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7" name="Google Shape;1997;g9d2aea77ef_0_79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8" name="Google Shape;1998;g9d2aea77ef_0_79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9d2aea77ef_0_86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9d2aea77ef_0_86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7" name="Google Shape;1517;g9d2aea77ef_0_6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8" name="Google Shape;1518;g9d2aea77ef_0_6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9d2aea77ef_0_87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9d2aea77ef_0_87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" name="Google Shape;1229;g9d2aea77ef_0_58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0" name="Google Shape;1230;g9d2aea77ef_0_58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5" name="Google Shape;1845;g9d2aea77ef_0_67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6" name="Google Shape;1846;g9d2aea77ef_0_67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9d2aea77ef_0_3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8" name="Google Shape;578;g9d2aea77ef_0_3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6" name="Google Shape;1166;g9d2aea77ef_0_56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7" name="Google Shape;1167;g9d2aea77ef_0_56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pn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18639" y="1507984"/>
            <a:ext cx="176" cy="17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18639" y="2419108"/>
            <a:ext cx="176" cy="17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0"/>
                </a:moveTo>
                <a:lnTo>
                  <a:pt x="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 flipH="1">
            <a:off x="3531625" y="3119750"/>
            <a:ext cx="5056800" cy="100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9000"/>
              <a:buFont typeface="Englebert"/>
              <a:buNone/>
              <a:defRPr sz="9000">
                <a:latin typeface="Englebert"/>
                <a:ea typeface="Englebert"/>
                <a:cs typeface="Englebert"/>
                <a:sym typeface="Engleber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 flipH="1">
            <a:off x="5296225" y="3772325"/>
            <a:ext cx="3292200" cy="52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Zilla Slab Light"/>
              <a:buNone/>
              <a:defRPr>
                <a:latin typeface="Zilla Slab Light"/>
                <a:ea typeface="Zilla Slab Light"/>
                <a:cs typeface="Zilla Slab Light"/>
                <a:sym typeface="Zilla Slab Light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swald Regular"/>
              <a:buNone/>
              <a:defRPr sz="1400">
                <a:solidFill>
                  <a:schemeClr val="lt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swald Regular"/>
              <a:buNone/>
              <a:defRPr sz="1400">
                <a:solidFill>
                  <a:schemeClr val="lt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swald Regular"/>
              <a:buNone/>
              <a:defRPr sz="1400">
                <a:solidFill>
                  <a:schemeClr val="lt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swald Regular"/>
              <a:buNone/>
              <a:defRPr sz="1400">
                <a:solidFill>
                  <a:schemeClr val="lt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swald Regular"/>
              <a:buNone/>
              <a:defRPr sz="1400">
                <a:solidFill>
                  <a:schemeClr val="lt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swald Regular"/>
              <a:buNone/>
              <a:defRPr sz="1400">
                <a:solidFill>
                  <a:schemeClr val="lt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swald Regular"/>
              <a:buNone/>
              <a:defRPr sz="1400">
                <a:solidFill>
                  <a:schemeClr val="lt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swald Regular"/>
              <a:buNone/>
              <a:defRPr sz="1400">
                <a:solidFill>
                  <a:schemeClr val="lt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32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205803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4"/>
          <p:cNvSpPr txBox="1">
            <a:spLocks noGrp="1"/>
          </p:cNvSpPr>
          <p:nvPr>
            <p:ph type="ctrTitle"/>
          </p:nvPr>
        </p:nvSpPr>
        <p:spPr>
          <a:xfrm>
            <a:off x="2927826" y="940050"/>
            <a:ext cx="1652400" cy="36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88" name="Google Shape;88;p14"/>
          <p:cNvSpPr txBox="1">
            <a:spLocks noGrp="1"/>
          </p:cNvSpPr>
          <p:nvPr>
            <p:ph type="subTitle" idx="1"/>
          </p:nvPr>
        </p:nvSpPr>
        <p:spPr>
          <a:xfrm>
            <a:off x="2927819" y="1218050"/>
            <a:ext cx="1652400" cy="32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89" name="Google Shape;89;p14"/>
          <p:cNvSpPr txBox="1">
            <a:spLocks noGrp="1"/>
          </p:cNvSpPr>
          <p:nvPr>
            <p:ph type="title" idx="2" hasCustomPrompt="1"/>
          </p:nvPr>
        </p:nvSpPr>
        <p:spPr>
          <a:xfrm>
            <a:off x="1927225" y="940250"/>
            <a:ext cx="1031100" cy="756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90" name="Google Shape;90;p14"/>
          <p:cNvSpPr txBox="1">
            <a:spLocks noGrp="1"/>
          </p:cNvSpPr>
          <p:nvPr>
            <p:ph type="ctrTitle" idx="3"/>
          </p:nvPr>
        </p:nvSpPr>
        <p:spPr>
          <a:xfrm>
            <a:off x="5495701" y="940050"/>
            <a:ext cx="1652400" cy="36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91" name="Google Shape;91;p14"/>
          <p:cNvSpPr txBox="1">
            <a:spLocks noGrp="1"/>
          </p:cNvSpPr>
          <p:nvPr>
            <p:ph type="subTitle" idx="4"/>
          </p:nvPr>
        </p:nvSpPr>
        <p:spPr>
          <a:xfrm>
            <a:off x="5495694" y="1218050"/>
            <a:ext cx="1652400" cy="32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92" name="Google Shape;92;p14"/>
          <p:cNvSpPr txBox="1">
            <a:spLocks noGrp="1"/>
          </p:cNvSpPr>
          <p:nvPr>
            <p:ph type="title" idx="5" hasCustomPrompt="1"/>
          </p:nvPr>
        </p:nvSpPr>
        <p:spPr>
          <a:xfrm>
            <a:off x="4497600" y="940250"/>
            <a:ext cx="1031100" cy="756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93" name="Google Shape;93;p14"/>
          <p:cNvSpPr txBox="1">
            <a:spLocks noGrp="1"/>
          </p:cNvSpPr>
          <p:nvPr>
            <p:ph type="ctrTitle" idx="6"/>
          </p:nvPr>
        </p:nvSpPr>
        <p:spPr>
          <a:xfrm>
            <a:off x="2927826" y="2052350"/>
            <a:ext cx="1652400" cy="36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94" name="Google Shape;94;p14"/>
          <p:cNvSpPr txBox="1">
            <a:spLocks noGrp="1"/>
          </p:cNvSpPr>
          <p:nvPr>
            <p:ph type="subTitle" idx="7"/>
          </p:nvPr>
        </p:nvSpPr>
        <p:spPr>
          <a:xfrm>
            <a:off x="2927819" y="2330350"/>
            <a:ext cx="1652400" cy="32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95" name="Google Shape;95;p14"/>
          <p:cNvSpPr txBox="1">
            <a:spLocks noGrp="1"/>
          </p:cNvSpPr>
          <p:nvPr>
            <p:ph type="title" idx="8" hasCustomPrompt="1"/>
          </p:nvPr>
        </p:nvSpPr>
        <p:spPr>
          <a:xfrm>
            <a:off x="1927225" y="2052500"/>
            <a:ext cx="1031100" cy="756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96" name="Google Shape;96;p14"/>
          <p:cNvSpPr txBox="1">
            <a:spLocks noGrp="1"/>
          </p:cNvSpPr>
          <p:nvPr>
            <p:ph type="ctrTitle" idx="9"/>
          </p:nvPr>
        </p:nvSpPr>
        <p:spPr>
          <a:xfrm>
            <a:off x="5495701" y="2052350"/>
            <a:ext cx="1652400" cy="36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97" name="Google Shape;97;p14"/>
          <p:cNvSpPr txBox="1">
            <a:spLocks noGrp="1"/>
          </p:cNvSpPr>
          <p:nvPr>
            <p:ph type="subTitle" idx="13"/>
          </p:nvPr>
        </p:nvSpPr>
        <p:spPr>
          <a:xfrm>
            <a:off x="5495694" y="2330350"/>
            <a:ext cx="1652400" cy="32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98" name="Google Shape;98;p14"/>
          <p:cNvSpPr txBox="1">
            <a:spLocks noGrp="1"/>
          </p:cNvSpPr>
          <p:nvPr>
            <p:ph type="title" idx="14" hasCustomPrompt="1"/>
          </p:nvPr>
        </p:nvSpPr>
        <p:spPr>
          <a:xfrm>
            <a:off x="4497600" y="2052500"/>
            <a:ext cx="1031100" cy="756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99" name="Google Shape;99;p14"/>
          <p:cNvSpPr txBox="1">
            <a:spLocks noGrp="1"/>
          </p:cNvSpPr>
          <p:nvPr>
            <p:ph type="ctrTitle" idx="15"/>
          </p:nvPr>
        </p:nvSpPr>
        <p:spPr>
          <a:xfrm>
            <a:off x="2927826" y="3164650"/>
            <a:ext cx="1652400" cy="36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00" name="Google Shape;100;p14"/>
          <p:cNvSpPr txBox="1">
            <a:spLocks noGrp="1"/>
          </p:cNvSpPr>
          <p:nvPr>
            <p:ph type="subTitle" idx="16"/>
          </p:nvPr>
        </p:nvSpPr>
        <p:spPr>
          <a:xfrm>
            <a:off x="2927819" y="3442650"/>
            <a:ext cx="1652400" cy="32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01" name="Google Shape;101;p14"/>
          <p:cNvSpPr txBox="1">
            <a:spLocks noGrp="1"/>
          </p:cNvSpPr>
          <p:nvPr>
            <p:ph type="title" idx="17" hasCustomPrompt="1"/>
          </p:nvPr>
        </p:nvSpPr>
        <p:spPr>
          <a:xfrm>
            <a:off x="1927225" y="3164650"/>
            <a:ext cx="1031100" cy="756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02" name="Google Shape;102;p14"/>
          <p:cNvSpPr txBox="1">
            <a:spLocks noGrp="1"/>
          </p:cNvSpPr>
          <p:nvPr>
            <p:ph type="ctrTitle" idx="18"/>
          </p:nvPr>
        </p:nvSpPr>
        <p:spPr>
          <a:xfrm>
            <a:off x="5495701" y="3164650"/>
            <a:ext cx="1652400" cy="36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03" name="Google Shape;103;p14"/>
          <p:cNvSpPr txBox="1">
            <a:spLocks noGrp="1"/>
          </p:cNvSpPr>
          <p:nvPr>
            <p:ph type="subTitle" idx="19"/>
          </p:nvPr>
        </p:nvSpPr>
        <p:spPr>
          <a:xfrm>
            <a:off x="5495694" y="3442650"/>
            <a:ext cx="1652400" cy="32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04" name="Google Shape;104;p14"/>
          <p:cNvSpPr txBox="1">
            <a:spLocks noGrp="1"/>
          </p:cNvSpPr>
          <p:nvPr>
            <p:ph type="title" idx="20" hasCustomPrompt="1"/>
          </p:nvPr>
        </p:nvSpPr>
        <p:spPr>
          <a:xfrm>
            <a:off x="4497600" y="3164650"/>
            <a:ext cx="1031100" cy="756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2">
  <p:cSld name="CUSTOM_33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5"/>
          <p:cNvSpPr/>
          <p:nvPr/>
        </p:nvSpPr>
        <p:spPr>
          <a:xfrm rot="-5400000">
            <a:off x="1423544" y="2360500"/>
            <a:ext cx="609900" cy="609900"/>
          </a:xfrm>
          <a:prstGeom prst="ellipse">
            <a:avLst/>
          </a:prstGeom>
          <a:solidFill>
            <a:srgbClr val="FFFFFF">
              <a:alpha val="764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15"/>
          <p:cNvSpPr/>
          <p:nvPr/>
        </p:nvSpPr>
        <p:spPr>
          <a:xfrm rot="-5400000">
            <a:off x="1423544" y="688550"/>
            <a:ext cx="609900" cy="609900"/>
          </a:xfrm>
          <a:prstGeom prst="ellipse">
            <a:avLst/>
          </a:prstGeom>
          <a:solidFill>
            <a:srgbClr val="FFFFFF">
              <a:alpha val="764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15"/>
          <p:cNvSpPr/>
          <p:nvPr/>
        </p:nvSpPr>
        <p:spPr>
          <a:xfrm rot="-5400000">
            <a:off x="4267044" y="2360500"/>
            <a:ext cx="609900" cy="609900"/>
          </a:xfrm>
          <a:prstGeom prst="ellipse">
            <a:avLst/>
          </a:prstGeom>
          <a:solidFill>
            <a:srgbClr val="FFFFFF">
              <a:alpha val="764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15"/>
          <p:cNvSpPr/>
          <p:nvPr/>
        </p:nvSpPr>
        <p:spPr>
          <a:xfrm rot="-5400000">
            <a:off x="4267044" y="688550"/>
            <a:ext cx="609900" cy="609900"/>
          </a:xfrm>
          <a:prstGeom prst="ellipse">
            <a:avLst/>
          </a:prstGeom>
          <a:solidFill>
            <a:srgbClr val="FFFFFF">
              <a:alpha val="764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15"/>
          <p:cNvSpPr/>
          <p:nvPr/>
        </p:nvSpPr>
        <p:spPr>
          <a:xfrm rot="-5400000">
            <a:off x="7110556" y="2360500"/>
            <a:ext cx="609900" cy="609900"/>
          </a:xfrm>
          <a:prstGeom prst="ellipse">
            <a:avLst/>
          </a:prstGeom>
          <a:solidFill>
            <a:srgbClr val="FFFFFF">
              <a:alpha val="764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15"/>
          <p:cNvSpPr/>
          <p:nvPr/>
        </p:nvSpPr>
        <p:spPr>
          <a:xfrm rot="-5400000">
            <a:off x="7110556" y="688550"/>
            <a:ext cx="609900" cy="609900"/>
          </a:xfrm>
          <a:prstGeom prst="ellipse">
            <a:avLst/>
          </a:prstGeom>
          <a:solidFill>
            <a:srgbClr val="FFFFFF">
              <a:alpha val="764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2" name="Google Shape;112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0" y="3171813"/>
            <a:ext cx="3067050" cy="1971675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5"/>
          <p:cNvSpPr txBox="1">
            <a:spLocks noGrp="1"/>
          </p:cNvSpPr>
          <p:nvPr>
            <p:ph type="subTitle" idx="1"/>
          </p:nvPr>
        </p:nvSpPr>
        <p:spPr>
          <a:xfrm>
            <a:off x="3629694" y="1712150"/>
            <a:ext cx="18846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14" name="Google Shape;114;p15"/>
          <p:cNvSpPr txBox="1">
            <a:spLocks noGrp="1"/>
          </p:cNvSpPr>
          <p:nvPr>
            <p:ph type="subTitle" idx="2"/>
          </p:nvPr>
        </p:nvSpPr>
        <p:spPr>
          <a:xfrm>
            <a:off x="3629694" y="1404825"/>
            <a:ext cx="1884600" cy="40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600">
                <a:latin typeface="Englebert"/>
                <a:ea typeface="Englebert"/>
                <a:cs typeface="Englebert"/>
                <a:sym typeface="Engleber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9pPr>
          </a:lstStyle>
          <a:p>
            <a:endParaRPr/>
          </a:p>
        </p:txBody>
      </p:sp>
      <p:sp>
        <p:nvSpPr>
          <p:cNvPr id="115" name="Google Shape;115;p15"/>
          <p:cNvSpPr txBox="1">
            <a:spLocks noGrp="1"/>
          </p:cNvSpPr>
          <p:nvPr>
            <p:ph type="subTitle" idx="3"/>
          </p:nvPr>
        </p:nvSpPr>
        <p:spPr>
          <a:xfrm>
            <a:off x="6473206" y="1712150"/>
            <a:ext cx="18846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16" name="Google Shape;116;p15"/>
          <p:cNvSpPr txBox="1">
            <a:spLocks noGrp="1"/>
          </p:cNvSpPr>
          <p:nvPr>
            <p:ph type="subTitle" idx="4"/>
          </p:nvPr>
        </p:nvSpPr>
        <p:spPr>
          <a:xfrm>
            <a:off x="6473206" y="1404825"/>
            <a:ext cx="1884600" cy="40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600">
                <a:latin typeface="Englebert"/>
                <a:ea typeface="Englebert"/>
                <a:cs typeface="Englebert"/>
                <a:sym typeface="Engleber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9pPr>
          </a:lstStyle>
          <a:p>
            <a:endParaRPr/>
          </a:p>
        </p:txBody>
      </p:sp>
      <p:sp>
        <p:nvSpPr>
          <p:cNvPr id="117" name="Google Shape;117;p15"/>
          <p:cNvSpPr txBox="1">
            <a:spLocks noGrp="1"/>
          </p:cNvSpPr>
          <p:nvPr>
            <p:ph type="subTitle" idx="5"/>
          </p:nvPr>
        </p:nvSpPr>
        <p:spPr>
          <a:xfrm>
            <a:off x="3629694" y="3390375"/>
            <a:ext cx="18846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18" name="Google Shape;118;p15"/>
          <p:cNvSpPr txBox="1">
            <a:spLocks noGrp="1"/>
          </p:cNvSpPr>
          <p:nvPr>
            <p:ph type="subTitle" idx="6"/>
          </p:nvPr>
        </p:nvSpPr>
        <p:spPr>
          <a:xfrm>
            <a:off x="3629694" y="3083050"/>
            <a:ext cx="1884600" cy="40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600">
                <a:latin typeface="Englebert"/>
                <a:ea typeface="Englebert"/>
                <a:cs typeface="Englebert"/>
                <a:sym typeface="Engleber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9pPr>
          </a:lstStyle>
          <a:p>
            <a:endParaRPr/>
          </a:p>
        </p:txBody>
      </p:sp>
      <p:sp>
        <p:nvSpPr>
          <p:cNvPr id="119" name="Google Shape;119;p15"/>
          <p:cNvSpPr txBox="1">
            <a:spLocks noGrp="1"/>
          </p:cNvSpPr>
          <p:nvPr>
            <p:ph type="subTitle" idx="7"/>
          </p:nvPr>
        </p:nvSpPr>
        <p:spPr>
          <a:xfrm>
            <a:off x="6473206" y="3390375"/>
            <a:ext cx="18846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20" name="Google Shape;120;p15"/>
          <p:cNvSpPr txBox="1">
            <a:spLocks noGrp="1"/>
          </p:cNvSpPr>
          <p:nvPr>
            <p:ph type="subTitle" idx="8"/>
          </p:nvPr>
        </p:nvSpPr>
        <p:spPr>
          <a:xfrm>
            <a:off x="6473206" y="3083050"/>
            <a:ext cx="1884600" cy="40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600">
                <a:latin typeface="Englebert"/>
                <a:ea typeface="Englebert"/>
                <a:cs typeface="Englebert"/>
                <a:sym typeface="Engleber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9pPr>
          </a:lstStyle>
          <a:p>
            <a:endParaRPr/>
          </a:p>
        </p:txBody>
      </p:sp>
      <p:sp>
        <p:nvSpPr>
          <p:cNvPr id="121" name="Google Shape;121;p15"/>
          <p:cNvSpPr txBox="1">
            <a:spLocks noGrp="1"/>
          </p:cNvSpPr>
          <p:nvPr>
            <p:ph type="ctrTitle"/>
          </p:nvPr>
        </p:nvSpPr>
        <p:spPr>
          <a:xfrm>
            <a:off x="899250" y="4128125"/>
            <a:ext cx="7345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22" name="Google Shape;122;p15"/>
          <p:cNvSpPr txBox="1">
            <a:spLocks noGrp="1"/>
          </p:cNvSpPr>
          <p:nvPr>
            <p:ph type="subTitle" idx="9"/>
          </p:nvPr>
        </p:nvSpPr>
        <p:spPr>
          <a:xfrm>
            <a:off x="786194" y="1712152"/>
            <a:ext cx="18846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23" name="Google Shape;123;p15"/>
          <p:cNvSpPr txBox="1">
            <a:spLocks noGrp="1"/>
          </p:cNvSpPr>
          <p:nvPr>
            <p:ph type="subTitle" idx="13"/>
          </p:nvPr>
        </p:nvSpPr>
        <p:spPr>
          <a:xfrm>
            <a:off x="786194" y="1404825"/>
            <a:ext cx="1884600" cy="40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600">
                <a:latin typeface="Englebert"/>
                <a:ea typeface="Englebert"/>
                <a:cs typeface="Englebert"/>
                <a:sym typeface="Engleber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9pPr>
          </a:lstStyle>
          <a:p>
            <a:endParaRPr/>
          </a:p>
        </p:txBody>
      </p:sp>
      <p:sp>
        <p:nvSpPr>
          <p:cNvPr id="124" name="Google Shape;124;p15"/>
          <p:cNvSpPr txBox="1">
            <a:spLocks noGrp="1"/>
          </p:cNvSpPr>
          <p:nvPr>
            <p:ph type="subTitle" idx="14"/>
          </p:nvPr>
        </p:nvSpPr>
        <p:spPr>
          <a:xfrm>
            <a:off x="786194" y="3390373"/>
            <a:ext cx="18846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25" name="Google Shape;125;p15"/>
          <p:cNvSpPr txBox="1">
            <a:spLocks noGrp="1"/>
          </p:cNvSpPr>
          <p:nvPr>
            <p:ph type="subTitle" idx="15"/>
          </p:nvPr>
        </p:nvSpPr>
        <p:spPr>
          <a:xfrm>
            <a:off x="786194" y="3083046"/>
            <a:ext cx="1884600" cy="40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600">
                <a:latin typeface="Englebert"/>
                <a:ea typeface="Englebert"/>
                <a:cs typeface="Englebert"/>
                <a:sym typeface="Engleber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9pPr>
          </a:lstStyle>
          <a:p>
            <a:endParaRPr/>
          </a:p>
        </p:txBody>
      </p:sp>
      <p:sp>
        <p:nvSpPr>
          <p:cNvPr id="126" name="Google Shape;126;p15"/>
          <p:cNvSpPr txBox="1">
            <a:spLocks noGrp="1"/>
          </p:cNvSpPr>
          <p:nvPr>
            <p:ph type="title" idx="16" hasCustomPrompt="1"/>
          </p:nvPr>
        </p:nvSpPr>
        <p:spPr>
          <a:xfrm>
            <a:off x="1390400" y="812600"/>
            <a:ext cx="676200" cy="361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Font typeface="Englebert"/>
              <a:buNone/>
              <a:defRPr sz="1800">
                <a:latin typeface="Englebert"/>
                <a:ea typeface="Englebert"/>
                <a:cs typeface="Englebert"/>
                <a:sym typeface="Engleber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Font typeface="Englebert"/>
              <a:buNone/>
              <a:defRPr sz="1800">
                <a:latin typeface="Englebert"/>
                <a:ea typeface="Englebert"/>
                <a:cs typeface="Englebert"/>
                <a:sym typeface="Engleber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Font typeface="Englebert"/>
              <a:buNone/>
              <a:defRPr sz="1800">
                <a:latin typeface="Englebert"/>
                <a:ea typeface="Englebert"/>
                <a:cs typeface="Englebert"/>
                <a:sym typeface="Engleber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Font typeface="Englebert"/>
              <a:buNone/>
              <a:defRPr sz="1800">
                <a:latin typeface="Englebert"/>
                <a:ea typeface="Englebert"/>
                <a:cs typeface="Englebert"/>
                <a:sym typeface="Engleber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Font typeface="Englebert"/>
              <a:buNone/>
              <a:defRPr sz="1800">
                <a:latin typeface="Englebert"/>
                <a:ea typeface="Englebert"/>
                <a:cs typeface="Englebert"/>
                <a:sym typeface="Engleber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Font typeface="Englebert"/>
              <a:buNone/>
              <a:defRPr sz="1800">
                <a:latin typeface="Englebert"/>
                <a:ea typeface="Englebert"/>
                <a:cs typeface="Englebert"/>
                <a:sym typeface="Engleber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Font typeface="Englebert"/>
              <a:buNone/>
              <a:defRPr sz="1800">
                <a:latin typeface="Englebert"/>
                <a:ea typeface="Englebert"/>
                <a:cs typeface="Englebert"/>
                <a:sym typeface="Engleber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Font typeface="Englebert"/>
              <a:buNone/>
              <a:defRPr sz="1800">
                <a:latin typeface="Englebert"/>
                <a:ea typeface="Englebert"/>
                <a:cs typeface="Englebert"/>
                <a:sym typeface="Englebert"/>
              </a:defRPr>
            </a:lvl9pPr>
          </a:lstStyle>
          <a:p>
            <a:r>
              <a:t>xx%</a:t>
            </a:r>
          </a:p>
        </p:txBody>
      </p:sp>
      <p:sp>
        <p:nvSpPr>
          <p:cNvPr id="127" name="Google Shape;127;p15"/>
          <p:cNvSpPr txBox="1">
            <a:spLocks noGrp="1"/>
          </p:cNvSpPr>
          <p:nvPr>
            <p:ph type="title" idx="17" hasCustomPrompt="1"/>
          </p:nvPr>
        </p:nvSpPr>
        <p:spPr>
          <a:xfrm>
            <a:off x="4233900" y="812600"/>
            <a:ext cx="676200" cy="361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Font typeface="Englebert"/>
              <a:buNone/>
              <a:defRPr sz="1800">
                <a:latin typeface="Englebert"/>
                <a:ea typeface="Englebert"/>
                <a:cs typeface="Englebert"/>
                <a:sym typeface="Engleber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Font typeface="Englebert"/>
              <a:buNone/>
              <a:defRPr sz="1800">
                <a:latin typeface="Englebert"/>
                <a:ea typeface="Englebert"/>
                <a:cs typeface="Englebert"/>
                <a:sym typeface="Engleber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Font typeface="Englebert"/>
              <a:buNone/>
              <a:defRPr sz="1800">
                <a:latin typeface="Englebert"/>
                <a:ea typeface="Englebert"/>
                <a:cs typeface="Englebert"/>
                <a:sym typeface="Engleber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Font typeface="Englebert"/>
              <a:buNone/>
              <a:defRPr sz="1800">
                <a:latin typeface="Englebert"/>
                <a:ea typeface="Englebert"/>
                <a:cs typeface="Englebert"/>
                <a:sym typeface="Engleber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Font typeface="Englebert"/>
              <a:buNone/>
              <a:defRPr sz="1800">
                <a:latin typeface="Englebert"/>
                <a:ea typeface="Englebert"/>
                <a:cs typeface="Englebert"/>
                <a:sym typeface="Engleber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Font typeface="Englebert"/>
              <a:buNone/>
              <a:defRPr sz="1800">
                <a:latin typeface="Englebert"/>
                <a:ea typeface="Englebert"/>
                <a:cs typeface="Englebert"/>
                <a:sym typeface="Engleber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Font typeface="Englebert"/>
              <a:buNone/>
              <a:defRPr sz="1800">
                <a:latin typeface="Englebert"/>
                <a:ea typeface="Englebert"/>
                <a:cs typeface="Englebert"/>
                <a:sym typeface="Engleber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Font typeface="Englebert"/>
              <a:buNone/>
              <a:defRPr sz="1800">
                <a:latin typeface="Englebert"/>
                <a:ea typeface="Englebert"/>
                <a:cs typeface="Englebert"/>
                <a:sym typeface="Englebert"/>
              </a:defRPr>
            </a:lvl9pPr>
          </a:lstStyle>
          <a:p>
            <a:r>
              <a:t>xx%</a:t>
            </a:r>
          </a:p>
        </p:txBody>
      </p:sp>
      <p:sp>
        <p:nvSpPr>
          <p:cNvPr id="128" name="Google Shape;128;p15"/>
          <p:cNvSpPr txBox="1">
            <a:spLocks noGrp="1"/>
          </p:cNvSpPr>
          <p:nvPr>
            <p:ph type="title" idx="18" hasCustomPrompt="1"/>
          </p:nvPr>
        </p:nvSpPr>
        <p:spPr>
          <a:xfrm>
            <a:off x="7077400" y="812600"/>
            <a:ext cx="676200" cy="361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Font typeface="Englebert"/>
              <a:buNone/>
              <a:defRPr sz="1800">
                <a:latin typeface="Englebert"/>
                <a:ea typeface="Englebert"/>
                <a:cs typeface="Englebert"/>
                <a:sym typeface="Engleber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Font typeface="Englebert"/>
              <a:buNone/>
              <a:defRPr sz="1800">
                <a:latin typeface="Englebert"/>
                <a:ea typeface="Englebert"/>
                <a:cs typeface="Englebert"/>
                <a:sym typeface="Engleber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Font typeface="Englebert"/>
              <a:buNone/>
              <a:defRPr sz="1800">
                <a:latin typeface="Englebert"/>
                <a:ea typeface="Englebert"/>
                <a:cs typeface="Englebert"/>
                <a:sym typeface="Engleber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Font typeface="Englebert"/>
              <a:buNone/>
              <a:defRPr sz="1800">
                <a:latin typeface="Englebert"/>
                <a:ea typeface="Englebert"/>
                <a:cs typeface="Englebert"/>
                <a:sym typeface="Engleber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Font typeface="Englebert"/>
              <a:buNone/>
              <a:defRPr sz="1800">
                <a:latin typeface="Englebert"/>
                <a:ea typeface="Englebert"/>
                <a:cs typeface="Englebert"/>
                <a:sym typeface="Engleber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Font typeface="Englebert"/>
              <a:buNone/>
              <a:defRPr sz="1800">
                <a:latin typeface="Englebert"/>
                <a:ea typeface="Englebert"/>
                <a:cs typeface="Englebert"/>
                <a:sym typeface="Engleber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Font typeface="Englebert"/>
              <a:buNone/>
              <a:defRPr sz="1800">
                <a:latin typeface="Englebert"/>
                <a:ea typeface="Englebert"/>
                <a:cs typeface="Englebert"/>
                <a:sym typeface="Engleber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Font typeface="Englebert"/>
              <a:buNone/>
              <a:defRPr sz="1800">
                <a:latin typeface="Englebert"/>
                <a:ea typeface="Englebert"/>
                <a:cs typeface="Englebert"/>
                <a:sym typeface="Englebert"/>
              </a:defRPr>
            </a:lvl9pPr>
          </a:lstStyle>
          <a:p>
            <a:r>
              <a:t>xx%</a:t>
            </a:r>
          </a:p>
        </p:txBody>
      </p:sp>
      <p:sp>
        <p:nvSpPr>
          <p:cNvPr id="129" name="Google Shape;129;p15"/>
          <p:cNvSpPr txBox="1">
            <a:spLocks noGrp="1"/>
          </p:cNvSpPr>
          <p:nvPr>
            <p:ph type="title" idx="19" hasCustomPrompt="1"/>
          </p:nvPr>
        </p:nvSpPr>
        <p:spPr>
          <a:xfrm>
            <a:off x="1390400" y="2484550"/>
            <a:ext cx="676200" cy="361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Font typeface="Englebert"/>
              <a:buNone/>
              <a:defRPr sz="1800">
                <a:latin typeface="Englebert"/>
                <a:ea typeface="Englebert"/>
                <a:cs typeface="Englebert"/>
                <a:sym typeface="Engleber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Font typeface="Englebert"/>
              <a:buNone/>
              <a:defRPr sz="1800">
                <a:latin typeface="Englebert"/>
                <a:ea typeface="Englebert"/>
                <a:cs typeface="Englebert"/>
                <a:sym typeface="Engleber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Font typeface="Englebert"/>
              <a:buNone/>
              <a:defRPr sz="1800">
                <a:latin typeface="Englebert"/>
                <a:ea typeface="Englebert"/>
                <a:cs typeface="Englebert"/>
                <a:sym typeface="Engleber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Font typeface="Englebert"/>
              <a:buNone/>
              <a:defRPr sz="1800">
                <a:latin typeface="Englebert"/>
                <a:ea typeface="Englebert"/>
                <a:cs typeface="Englebert"/>
                <a:sym typeface="Engleber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Font typeface="Englebert"/>
              <a:buNone/>
              <a:defRPr sz="1800">
                <a:latin typeface="Englebert"/>
                <a:ea typeface="Englebert"/>
                <a:cs typeface="Englebert"/>
                <a:sym typeface="Engleber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Font typeface="Englebert"/>
              <a:buNone/>
              <a:defRPr sz="1800">
                <a:latin typeface="Englebert"/>
                <a:ea typeface="Englebert"/>
                <a:cs typeface="Englebert"/>
                <a:sym typeface="Engleber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Font typeface="Englebert"/>
              <a:buNone/>
              <a:defRPr sz="1800">
                <a:latin typeface="Englebert"/>
                <a:ea typeface="Englebert"/>
                <a:cs typeface="Englebert"/>
                <a:sym typeface="Engleber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Font typeface="Englebert"/>
              <a:buNone/>
              <a:defRPr sz="1800">
                <a:latin typeface="Englebert"/>
                <a:ea typeface="Englebert"/>
                <a:cs typeface="Englebert"/>
                <a:sym typeface="Englebert"/>
              </a:defRPr>
            </a:lvl9pPr>
          </a:lstStyle>
          <a:p>
            <a:r>
              <a:t>xx%</a:t>
            </a:r>
          </a:p>
        </p:txBody>
      </p:sp>
      <p:sp>
        <p:nvSpPr>
          <p:cNvPr id="130" name="Google Shape;130;p15"/>
          <p:cNvSpPr txBox="1">
            <a:spLocks noGrp="1"/>
          </p:cNvSpPr>
          <p:nvPr>
            <p:ph type="title" idx="20" hasCustomPrompt="1"/>
          </p:nvPr>
        </p:nvSpPr>
        <p:spPr>
          <a:xfrm>
            <a:off x="4233900" y="2484550"/>
            <a:ext cx="676200" cy="361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Font typeface="Englebert"/>
              <a:buNone/>
              <a:defRPr sz="1800">
                <a:latin typeface="Englebert"/>
                <a:ea typeface="Englebert"/>
                <a:cs typeface="Englebert"/>
                <a:sym typeface="Engleber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Font typeface="Englebert"/>
              <a:buNone/>
              <a:defRPr sz="1800">
                <a:latin typeface="Englebert"/>
                <a:ea typeface="Englebert"/>
                <a:cs typeface="Englebert"/>
                <a:sym typeface="Engleber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Font typeface="Englebert"/>
              <a:buNone/>
              <a:defRPr sz="1800">
                <a:latin typeface="Englebert"/>
                <a:ea typeface="Englebert"/>
                <a:cs typeface="Englebert"/>
                <a:sym typeface="Engleber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Font typeface="Englebert"/>
              <a:buNone/>
              <a:defRPr sz="1800">
                <a:latin typeface="Englebert"/>
                <a:ea typeface="Englebert"/>
                <a:cs typeface="Englebert"/>
                <a:sym typeface="Engleber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Font typeface="Englebert"/>
              <a:buNone/>
              <a:defRPr sz="1800">
                <a:latin typeface="Englebert"/>
                <a:ea typeface="Englebert"/>
                <a:cs typeface="Englebert"/>
                <a:sym typeface="Engleber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Font typeface="Englebert"/>
              <a:buNone/>
              <a:defRPr sz="1800">
                <a:latin typeface="Englebert"/>
                <a:ea typeface="Englebert"/>
                <a:cs typeface="Englebert"/>
                <a:sym typeface="Engleber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Font typeface="Englebert"/>
              <a:buNone/>
              <a:defRPr sz="1800">
                <a:latin typeface="Englebert"/>
                <a:ea typeface="Englebert"/>
                <a:cs typeface="Englebert"/>
                <a:sym typeface="Engleber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Font typeface="Englebert"/>
              <a:buNone/>
              <a:defRPr sz="1800">
                <a:latin typeface="Englebert"/>
                <a:ea typeface="Englebert"/>
                <a:cs typeface="Englebert"/>
                <a:sym typeface="Englebert"/>
              </a:defRPr>
            </a:lvl9pPr>
          </a:lstStyle>
          <a:p>
            <a:r>
              <a:t>xx%</a:t>
            </a:r>
          </a:p>
        </p:txBody>
      </p:sp>
      <p:sp>
        <p:nvSpPr>
          <p:cNvPr id="131" name="Google Shape;131;p15"/>
          <p:cNvSpPr txBox="1">
            <a:spLocks noGrp="1"/>
          </p:cNvSpPr>
          <p:nvPr>
            <p:ph type="title" idx="21" hasCustomPrompt="1"/>
          </p:nvPr>
        </p:nvSpPr>
        <p:spPr>
          <a:xfrm>
            <a:off x="7077400" y="2484550"/>
            <a:ext cx="676200" cy="361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Font typeface="Englebert"/>
              <a:buNone/>
              <a:defRPr sz="1800">
                <a:latin typeface="Englebert"/>
                <a:ea typeface="Englebert"/>
                <a:cs typeface="Englebert"/>
                <a:sym typeface="Engleber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Font typeface="Englebert"/>
              <a:buNone/>
              <a:defRPr sz="1800">
                <a:latin typeface="Englebert"/>
                <a:ea typeface="Englebert"/>
                <a:cs typeface="Englebert"/>
                <a:sym typeface="Engleber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Font typeface="Englebert"/>
              <a:buNone/>
              <a:defRPr sz="1800">
                <a:latin typeface="Englebert"/>
                <a:ea typeface="Englebert"/>
                <a:cs typeface="Englebert"/>
                <a:sym typeface="Engleber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Font typeface="Englebert"/>
              <a:buNone/>
              <a:defRPr sz="1800">
                <a:latin typeface="Englebert"/>
                <a:ea typeface="Englebert"/>
                <a:cs typeface="Englebert"/>
                <a:sym typeface="Engleber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Font typeface="Englebert"/>
              <a:buNone/>
              <a:defRPr sz="1800">
                <a:latin typeface="Englebert"/>
                <a:ea typeface="Englebert"/>
                <a:cs typeface="Englebert"/>
                <a:sym typeface="Engleber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Font typeface="Englebert"/>
              <a:buNone/>
              <a:defRPr sz="1800">
                <a:latin typeface="Englebert"/>
                <a:ea typeface="Englebert"/>
                <a:cs typeface="Englebert"/>
                <a:sym typeface="Engleber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Font typeface="Englebert"/>
              <a:buNone/>
              <a:defRPr sz="1800">
                <a:latin typeface="Englebert"/>
                <a:ea typeface="Englebert"/>
                <a:cs typeface="Englebert"/>
                <a:sym typeface="Engleber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Font typeface="Englebert"/>
              <a:buNone/>
              <a:defRPr sz="1800">
                <a:latin typeface="Englebert"/>
                <a:ea typeface="Englebert"/>
                <a:cs typeface="Englebert"/>
                <a:sym typeface="Englebert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CUSTOM_11_1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6"/>
          <p:cNvSpPr txBox="1">
            <a:spLocks noGrp="1"/>
          </p:cNvSpPr>
          <p:nvPr>
            <p:ph type="title"/>
          </p:nvPr>
        </p:nvSpPr>
        <p:spPr>
          <a:xfrm>
            <a:off x="3010050" y="2621375"/>
            <a:ext cx="3123900" cy="105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34" name="Google Shape;134;p16"/>
          <p:cNvSpPr txBox="1">
            <a:spLocks noGrp="1"/>
          </p:cNvSpPr>
          <p:nvPr>
            <p:ph type="subTitle" idx="1"/>
          </p:nvPr>
        </p:nvSpPr>
        <p:spPr>
          <a:xfrm>
            <a:off x="3469125" y="3660850"/>
            <a:ext cx="2168400" cy="40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35" name="Google Shape;135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400000">
            <a:off x="5633900" y="1625938"/>
            <a:ext cx="5128575" cy="189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400000" flipH="1">
            <a:off x="-1618475" y="1625938"/>
            <a:ext cx="5128575" cy="1891625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16"/>
          <p:cNvSpPr txBox="1">
            <a:spLocks noGrp="1"/>
          </p:cNvSpPr>
          <p:nvPr>
            <p:ph type="title" idx="2" hasCustomPrompt="1"/>
          </p:nvPr>
        </p:nvSpPr>
        <p:spPr>
          <a:xfrm>
            <a:off x="3527777" y="1592033"/>
            <a:ext cx="2051100" cy="1280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pic>
        <p:nvPicPr>
          <p:cNvPr id="138" name="Google Shape;13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6682876" y="1744797"/>
            <a:ext cx="1897875" cy="26951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807600" y="1296500"/>
            <a:ext cx="1940875" cy="319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CUSTOM_19_1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17"/>
          <p:cNvPicPr preferRelativeResize="0"/>
          <p:nvPr/>
        </p:nvPicPr>
        <p:blipFill rotWithShape="1">
          <a:blip r:embed="rId2">
            <a:alphaModFix/>
          </a:blip>
          <a:srcRect l="3484"/>
          <a:stretch/>
        </p:blipFill>
        <p:spPr>
          <a:xfrm flipH="1">
            <a:off x="2076450" y="0"/>
            <a:ext cx="70675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17"/>
          <p:cNvSpPr txBox="1">
            <a:spLocks noGrp="1"/>
          </p:cNvSpPr>
          <p:nvPr>
            <p:ph type="title"/>
          </p:nvPr>
        </p:nvSpPr>
        <p:spPr>
          <a:xfrm>
            <a:off x="4527651" y="2374875"/>
            <a:ext cx="3123900" cy="104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43" name="Google Shape;143;p17"/>
          <p:cNvSpPr txBox="1">
            <a:spLocks noGrp="1"/>
          </p:cNvSpPr>
          <p:nvPr>
            <p:ph type="subTitle" idx="1"/>
          </p:nvPr>
        </p:nvSpPr>
        <p:spPr>
          <a:xfrm>
            <a:off x="5005400" y="3423279"/>
            <a:ext cx="2168400" cy="40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17"/>
          <p:cNvSpPr txBox="1">
            <a:spLocks noGrp="1"/>
          </p:cNvSpPr>
          <p:nvPr>
            <p:ph type="title" idx="2" hasCustomPrompt="1"/>
          </p:nvPr>
        </p:nvSpPr>
        <p:spPr>
          <a:xfrm>
            <a:off x="5064051" y="1333125"/>
            <a:ext cx="2051100" cy="1280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right">
  <p:cSld name="CUSTOM_17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0" y="1819275"/>
            <a:ext cx="5267325" cy="3324225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18"/>
          <p:cNvSpPr txBox="1">
            <a:spLocks noGrp="1"/>
          </p:cNvSpPr>
          <p:nvPr>
            <p:ph type="subTitle" idx="1"/>
          </p:nvPr>
        </p:nvSpPr>
        <p:spPr>
          <a:xfrm>
            <a:off x="5908650" y="2762250"/>
            <a:ext cx="2622600" cy="11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48" name="Google Shape;148;p18"/>
          <p:cNvSpPr txBox="1">
            <a:spLocks noGrp="1"/>
          </p:cNvSpPr>
          <p:nvPr>
            <p:ph type="ctrTitle"/>
          </p:nvPr>
        </p:nvSpPr>
        <p:spPr>
          <a:xfrm>
            <a:off x="4580275" y="4128125"/>
            <a:ext cx="39510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left">
  <p:cSld name="CUSTOM_18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9"/>
          <p:cNvSpPr txBox="1">
            <a:spLocks noGrp="1"/>
          </p:cNvSpPr>
          <p:nvPr>
            <p:ph type="subTitle" idx="1"/>
          </p:nvPr>
        </p:nvSpPr>
        <p:spPr>
          <a:xfrm>
            <a:off x="612650" y="2709450"/>
            <a:ext cx="2668200" cy="134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51" name="Google Shape;151;p19"/>
          <p:cNvSpPr txBox="1">
            <a:spLocks noGrp="1"/>
          </p:cNvSpPr>
          <p:nvPr>
            <p:ph type="ctrTitle"/>
          </p:nvPr>
        </p:nvSpPr>
        <p:spPr>
          <a:xfrm>
            <a:off x="612650" y="4128125"/>
            <a:ext cx="3478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pic>
        <p:nvPicPr>
          <p:cNvPr id="152" name="Google Shape;152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4248150" y="288"/>
            <a:ext cx="4895850" cy="3895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8160" y="828911"/>
            <a:ext cx="3333154" cy="2770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1_1_1_2_1_2">
    <p:bg>
      <p:bgPr>
        <a:solidFill>
          <a:schemeClr val="lt2"/>
        </a:solid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0"/>
          <p:cNvSpPr txBox="1">
            <a:spLocks noGrp="1"/>
          </p:cNvSpPr>
          <p:nvPr>
            <p:ph type="subTitle" idx="1"/>
          </p:nvPr>
        </p:nvSpPr>
        <p:spPr>
          <a:xfrm>
            <a:off x="2623687" y="1218100"/>
            <a:ext cx="18108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56" name="Google Shape;156;p20"/>
          <p:cNvSpPr txBox="1">
            <a:spLocks noGrp="1"/>
          </p:cNvSpPr>
          <p:nvPr>
            <p:ph type="subTitle" idx="2"/>
          </p:nvPr>
        </p:nvSpPr>
        <p:spPr>
          <a:xfrm>
            <a:off x="2623687" y="898300"/>
            <a:ext cx="1577100" cy="40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600">
                <a:latin typeface="Englebert"/>
                <a:ea typeface="Englebert"/>
                <a:cs typeface="Englebert"/>
                <a:sym typeface="Engleber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9pPr>
          </a:lstStyle>
          <a:p>
            <a:endParaRPr/>
          </a:p>
        </p:txBody>
      </p:sp>
      <p:sp>
        <p:nvSpPr>
          <p:cNvPr id="157" name="Google Shape;157;p20"/>
          <p:cNvSpPr txBox="1">
            <a:spLocks noGrp="1"/>
          </p:cNvSpPr>
          <p:nvPr>
            <p:ph type="subTitle" idx="3"/>
          </p:nvPr>
        </p:nvSpPr>
        <p:spPr>
          <a:xfrm>
            <a:off x="5619587" y="1218100"/>
            <a:ext cx="18108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58" name="Google Shape;158;p20"/>
          <p:cNvSpPr txBox="1">
            <a:spLocks noGrp="1"/>
          </p:cNvSpPr>
          <p:nvPr>
            <p:ph type="subTitle" idx="4"/>
          </p:nvPr>
        </p:nvSpPr>
        <p:spPr>
          <a:xfrm>
            <a:off x="5619587" y="898300"/>
            <a:ext cx="1577100" cy="40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600">
                <a:latin typeface="Englebert"/>
                <a:ea typeface="Englebert"/>
                <a:cs typeface="Englebert"/>
                <a:sym typeface="Engleber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9pPr>
          </a:lstStyle>
          <a:p>
            <a:endParaRPr/>
          </a:p>
        </p:txBody>
      </p:sp>
      <p:sp>
        <p:nvSpPr>
          <p:cNvPr id="159" name="Google Shape;159;p20"/>
          <p:cNvSpPr txBox="1">
            <a:spLocks noGrp="1"/>
          </p:cNvSpPr>
          <p:nvPr>
            <p:ph type="subTitle" idx="5"/>
          </p:nvPr>
        </p:nvSpPr>
        <p:spPr>
          <a:xfrm>
            <a:off x="2623687" y="2875850"/>
            <a:ext cx="18108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60" name="Google Shape;160;p20"/>
          <p:cNvSpPr txBox="1">
            <a:spLocks noGrp="1"/>
          </p:cNvSpPr>
          <p:nvPr>
            <p:ph type="subTitle" idx="6"/>
          </p:nvPr>
        </p:nvSpPr>
        <p:spPr>
          <a:xfrm>
            <a:off x="2623687" y="2556050"/>
            <a:ext cx="1577100" cy="40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600">
                <a:latin typeface="Englebert"/>
                <a:ea typeface="Englebert"/>
                <a:cs typeface="Englebert"/>
                <a:sym typeface="Engleber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9pPr>
          </a:lstStyle>
          <a:p>
            <a:endParaRPr/>
          </a:p>
        </p:txBody>
      </p:sp>
      <p:sp>
        <p:nvSpPr>
          <p:cNvPr id="161" name="Google Shape;161;p20"/>
          <p:cNvSpPr txBox="1">
            <a:spLocks noGrp="1"/>
          </p:cNvSpPr>
          <p:nvPr>
            <p:ph type="subTitle" idx="7"/>
          </p:nvPr>
        </p:nvSpPr>
        <p:spPr>
          <a:xfrm>
            <a:off x="5619588" y="2875850"/>
            <a:ext cx="18108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62" name="Google Shape;162;p20"/>
          <p:cNvSpPr txBox="1">
            <a:spLocks noGrp="1"/>
          </p:cNvSpPr>
          <p:nvPr>
            <p:ph type="subTitle" idx="8"/>
          </p:nvPr>
        </p:nvSpPr>
        <p:spPr>
          <a:xfrm>
            <a:off x="5619587" y="2556050"/>
            <a:ext cx="1577100" cy="40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600">
                <a:latin typeface="Englebert"/>
                <a:ea typeface="Englebert"/>
                <a:cs typeface="Englebert"/>
                <a:sym typeface="Engleber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9pPr>
          </a:lstStyle>
          <a:p>
            <a:endParaRPr/>
          </a:p>
        </p:txBody>
      </p:sp>
      <p:sp>
        <p:nvSpPr>
          <p:cNvPr id="163" name="Google Shape;163;p20"/>
          <p:cNvSpPr txBox="1">
            <a:spLocks noGrp="1"/>
          </p:cNvSpPr>
          <p:nvPr>
            <p:ph type="ctrTitle"/>
          </p:nvPr>
        </p:nvSpPr>
        <p:spPr>
          <a:xfrm>
            <a:off x="899250" y="4128125"/>
            <a:ext cx="7345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2">
  <p:cSld name="CUSTOM_20"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1"/>
          <p:cNvSpPr txBox="1">
            <a:spLocks noGrp="1"/>
          </p:cNvSpPr>
          <p:nvPr>
            <p:ph type="subTitle" idx="1"/>
          </p:nvPr>
        </p:nvSpPr>
        <p:spPr>
          <a:xfrm>
            <a:off x="1304900" y="1537200"/>
            <a:ext cx="18057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66" name="Google Shape;166;p21"/>
          <p:cNvSpPr txBox="1">
            <a:spLocks noGrp="1"/>
          </p:cNvSpPr>
          <p:nvPr>
            <p:ph type="subTitle" idx="2"/>
          </p:nvPr>
        </p:nvSpPr>
        <p:spPr>
          <a:xfrm>
            <a:off x="1304901" y="1217400"/>
            <a:ext cx="1413600" cy="40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600">
                <a:solidFill>
                  <a:schemeClr val="lt1"/>
                </a:solidFill>
                <a:latin typeface="Englebert"/>
                <a:ea typeface="Englebert"/>
                <a:cs typeface="Englebert"/>
                <a:sym typeface="Engleber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9pPr>
          </a:lstStyle>
          <a:p>
            <a:endParaRPr/>
          </a:p>
        </p:txBody>
      </p:sp>
      <p:sp>
        <p:nvSpPr>
          <p:cNvPr id="167" name="Google Shape;167;p21"/>
          <p:cNvSpPr txBox="1">
            <a:spLocks noGrp="1"/>
          </p:cNvSpPr>
          <p:nvPr>
            <p:ph type="subTitle" idx="3"/>
          </p:nvPr>
        </p:nvSpPr>
        <p:spPr>
          <a:xfrm>
            <a:off x="3987223" y="1537200"/>
            <a:ext cx="18057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68" name="Google Shape;168;p21"/>
          <p:cNvSpPr txBox="1">
            <a:spLocks noGrp="1"/>
          </p:cNvSpPr>
          <p:nvPr>
            <p:ph type="subTitle" idx="4"/>
          </p:nvPr>
        </p:nvSpPr>
        <p:spPr>
          <a:xfrm>
            <a:off x="3987240" y="1217400"/>
            <a:ext cx="1413600" cy="40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600">
                <a:latin typeface="Englebert"/>
                <a:ea typeface="Englebert"/>
                <a:cs typeface="Englebert"/>
                <a:sym typeface="Engleber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9pPr>
          </a:lstStyle>
          <a:p>
            <a:endParaRPr/>
          </a:p>
        </p:txBody>
      </p:sp>
      <p:sp>
        <p:nvSpPr>
          <p:cNvPr id="169" name="Google Shape;169;p21"/>
          <p:cNvSpPr txBox="1">
            <a:spLocks noGrp="1"/>
          </p:cNvSpPr>
          <p:nvPr>
            <p:ph type="subTitle" idx="5"/>
          </p:nvPr>
        </p:nvSpPr>
        <p:spPr>
          <a:xfrm>
            <a:off x="3987223" y="3007850"/>
            <a:ext cx="18057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70" name="Google Shape;170;p21"/>
          <p:cNvSpPr txBox="1">
            <a:spLocks noGrp="1"/>
          </p:cNvSpPr>
          <p:nvPr>
            <p:ph type="subTitle" idx="6"/>
          </p:nvPr>
        </p:nvSpPr>
        <p:spPr>
          <a:xfrm>
            <a:off x="3987225" y="2688050"/>
            <a:ext cx="1413600" cy="40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600">
                <a:solidFill>
                  <a:schemeClr val="lt1"/>
                </a:solidFill>
                <a:latin typeface="Englebert"/>
                <a:ea typeface="Englebert"/>
                <a:cs typeface="Englebert"/>
                <a:sym typeface="Engleber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9pPr>
          </a:lstStyle>
          <a:p>
            <a:endParaRPr/>
          </a:p>
        </p:txBody>
      </p:sp>
      <p:sp>
        <p:nvSpPr>
          <p:cNvPr id="171" name="Google Shape;171;p21"/>
          <p:cNvSpPr txBox="1">
            <a:spLocks noGrp="1"/>
          </p:cNvSpPr>
          <p:nvPr>
            <p:ph type="subTitle" idx="7"/>
          </p:nvPr>
        </p:nvSpPr>
        <p:spPr>
          <a:xfrm>
            <a:off x="6627100" y="3007850"/>
            <a:ext cx="18057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72" name="Google Shape;172;p21"/>
          <p:cNvSpPr txBox="1">
            <a:spLocks noGrp="1"/>
          </p:cNvSpPr>
          <p:nvPr>
            <p:ph type="subTitle" idx="8"/>
          </p:nvPr>
        </p:nvSpPr>
        <p:spPr>
          <a:xfrm>
            <a:off x="6627101" y="2688050"/>
            <a:ext cx="1413600" cy="40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600">
                <a:latin typeface="Englebert"/>
                <a:ea typeface="Englebert"/>
                <a:cs typeface="Englebert"/>
                <a:sym typeface="Engleber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9pPr>
          </a:lstStyle>
          <a:p>
            <a:endParaRPr/>
          </a:p>
        </p:txBody>
      </p:sp>
      <p:sp>
        <p:nvSpPr>
          <p:cNvPr id="173" name="Google Shape;173;p21"/>
          <p:cNvSpPr txBox="1">
            <a:spLocks noGrp="1"/>
          </p:cNvSpPr>
          <p:nvPr>
            <p:ph type="ctrTitle"/>
          </p:nvPr>
        </p:nvSpPr>
        <p:spPr>
          <a:xfrm>
            <a:off x="2650350" y="4128125"/>
            <a:ext cx="58809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pic>
        <p:nvPicPr>
          <p:cNvPr id="174" name="Google Shape;174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2" y="2543163"/>
            <a:ext cx="4486275" cy="2600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6162663" y="288"/>
            <a:ext cx="2981325" cy="1914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CUSTOM_1_1_1_2_1_2_1">
    <p:bg>
      <p:bgPr>
        <a:solidFill>
          <a:schemeClr val="lt2"/>
        </a:solidFill>
        <a:effectLst/>
      </p:bgPr>
    </p:bg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2"/>
          <p:cNvSpPr txBox="1">
            <a:spLocks noGrp="1"/>
          </p:cNvSpPr>
          <p:nvPr>
            <p:ph type="ctrTitle"/>
          </p:nvPr>
        </p:nvSpPr>
        <p:spPr>
          <a:xfrm>
            <a:off x="899250" y="4128125"/>
            <a:ext cx="7345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78" name="Google Shape;178;p22"/>
          <p:cNvSpPr txBox="1">
            <a:spLocks noGrp="1"/>
          </p:cNvSpPr>
          <p:nvPr>
            <p:ph type="subTitle" idx="1"/>
          </p:nvPr>
        </p:nvSpPr>
        <p:spPr>
          <a:xfrm>
            <a:off x="1184450" y="2491000"/>
            <a:ext cx="3178200" cy="100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79" name="Google Shape;179;p22"/>
          <p:cNvSpPr txBox="1">
            <a:spLocks noGrp="1"/>
          </p:cNvSpPr>
          <p:nvPr>
            <p:ph type="subTitle" idx="2"/>
          </p:nvPr>
        </p:nvSpPr>
        <p:spPr>
          <a:xfrm>
            <a:off x="1745525" y="942675"/>
            <a:ext cx="2056200" cy="40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nglebert"/>
              <a:buNone/>
              <a:defRPr sz="2400">
                <a:latin typeface="Englebert"/>
                <a:ea typeface="Englebert"/>
                <a:cs typeface="Englebert"/>
                <a:sym typeface="Engleber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nglebert"/>
              <a:buNone/>
              <a:defRPr sz="2400">
                <a:latin typeface="Englebert"/>
                <a:ea typeface="Englebert"/>
                <a:cs typeface="Englebert"/>
                <a:sym typeface="Engleber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nglebert"/>
              <a:buNone/>
              <a:defRPr sz="2400">
                <a:latin typeface="Englebert"/>
                <a:ea typeface="Englebert"/>
                <a:cs typeface="Englebert"/>
                <a:sym typeface="Engleber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nglebert"/>
              <a:buNone/>
              <a:defRPr sz="2400">
                <a:latin typeface="Englebert"/>
                <a:ea typeface="Englebert"/>
                <a:cs typeface="Englebert"/>
                <a:sym typeface="Engleber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nglebert"/>
              <a:buNone/>
              <a:defRPr sz="2400">
                <a:latin typeface="Englebert"/>
                <a:ea typeface="Englebert"/>
                <a:cs typeface="Englebert"/>
                <a:sym typeface="Engleber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nglebert"/>
              <a:buNone/>
              <a:defRPr sz="2400">
                <a:latin typeface="Englebert"/>
                <a:ea typeface="Englebert"/>
                <a:cs typeface="Englebert"/>
                <a:sym typeface="Engleber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nglebert"/>
              <a:buNone/>
              <a:defRPr sz="2400">
                <a:latin typeface="Englebert"/>
                <a:ea typeface="Englebert"/>
                <a:cs typeface="Englebert"/>
                <a:sym typeface="Engleber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nglebert"/>
              <a:buNone/>
              <a:defRPr sz="2400">
                <a:latin typeface="Englebert"/>
                <a:ea typeface="Englebert"/>
                <a:cs typeface="Englebert"/>
                <a:sym typeface="Engleber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nglebert"/>
              <a:buNone/>
              <a:defRPr sz="2400">
                <a:latin typeface="Englebert"/>
                <a:ea typeface="Englebert"/>
                <a:cs typeface="Englebert"/>
                <a:sym typeface="Englebert"/>
              </a:defRPr>
            </a:lvl9pPr>
          </a:lstStyle>
          <a:p>
            <a:endParaRPr/>
          </a:p>
        </p:txBody>
      </p:sp>
      <p:sp>
        <p:nvSpPr>
          <p:cNvPr id="180" name="Google Shape;180;p22"/>
          <p:cNvSpPr txBox="1">
            <a:spLocks noGrp="1"/>
          </p:cNvSpPr>
          <p:nvPr>
            <p:ph type="subTitle" idx="3"/>
          </p:nvPr>
        </p:nvSpPr>
        <p:spPr>
          <a:xfrm>
            <a:off x="4781275" y="2491000"/>
            <a:ext cx="3178200" cy="100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81" name="Google Shape;181;p22"/>
          <p:cNvSpPr txBox="1">
            <a:spLocks noGrp="1"/>
          </p:cNvSpPr>
          <p:nvPr>
            <p:ph type="subTitle" idx="4"/>
          </p:nvPr>
        </p:nvSpPr>
        <p:spPr>
          <a:xfrm>
            <a:off x="5342275" y="942675"/>
            <a:ext cx="2056200" cy="40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nglebert"/>
              <a:buNone/>
              <a:defRPr sz="2400">
                <a:latin typeface="Englebert"/>
                <a:ea typeface="Englebert"/>
                <a:cs typeface="Englebert"/>
                <a:sym typeface="Engleber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nglebert"/>
              <a:buNone/>
              <a:defRPr sz="2400">
                <a:latin typeface="Englebert"/>
                <a:ea typeface="Englebert"/>
                <a:cs typeface="Englebert"/>
                <a:sym typeface="Engleber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nglebert"/>
              <a:buNone/>
              <a:defRPr sz="2400">
                <a:latin typeface="Englebert"/>
                <a:ea typeface="Englebert"/>
                <a:cs typeface="Englebert"/>
                <a:sym typeface="Engleber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nglebert"/>
              <a:buNone/>
              <a:defRPr sz="2400">
                <a:latin typeface="Englebert"/>
                <a:ea typeface="Englebert"/>
                <a:cs typeface="Englebert"/>
                <a:sym typeface="Engleber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nglebert"/>
              <a:buNone/>
              <a:defRPr sz="2400">
                <a:latin typeface="Englebert"/>
                <a:ea typeface="Englebert"/>
                <a:cs typeface="Englebert"/>
                <a:sym typeface="Engleber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nglebert"/>
              <a:buNone/>
              <a:defRPr sz="2400">
                <a:latin typeface="Englebert"/>
                <a:ea typeface="Englebert"/>
                <a:cs typeface="Englebert"/>
                <a:sym typeface="Engleber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nglebert"/>
              <a:buNone/>
              <a:defRPr sz="2400">
                <a:latin typeface="Englebert"/>
                <a:ea typeface="Englebert"/>
                <a:cs typeface="Englebert"/>
                <a:sym typeface="Engleber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nglebert"/>
              <a:buNone/>
              <a:defRPr sz="2400">
                <a:latin typeface="Englebert"/>
                <a:ea typeface="Englebert"/>
                <a:cs typeface="Englebert"/>
                <a:sym typeface="Engleber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nglebert"/>
              <a:buNone/>
              <a:defRPr sz="2400">
                <a:latin typeface="Englebert"/>
                <a:ea typeface="Englebert"/>
                <a:cs typeface="Englebert"/>
                <a:sym typeface="Engleber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35">
          <p15:clr>
            <a:srgbClr val="FA7B17"/>
          </p15:clr>
        </p15:guide>
        <p15:guide id="2" orient="horz" pos="340">
          <p15:clr>
            <a:srgbClr val="FA7B17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3">
  <p:cSld name="CUSTOM_27_2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3" name="Google Shape;183;p23"/>
          <p:cNvGrpSpPr/>
          <p:nvPr/>
        </p:nvGrpSpPr>
        <p:grpSpPr>
          <a:xfrm>
            <a:off x="6049141" y="1390325"/>
            <a:ext cx="1916100" cy="1916100"/>
            <a:chOff x="4398728" y="364850"/>
            <a:chExt cx="1916100" cy="1916100"/>
          </a:xfrm>
        </p:grpSpPr>
        <p:sp>
          <p:nvSpPr>
            <p:cNvPr id="184" name="Google Shape;184;p23"/>
            <p:cNvSpPr/>
            <p:nvPr/>
          </p:nvSpPr>
          <p:spPr>
            <a:xfrm>
              <a:off x="4398728" y="364850"/>
              <a:ext cx="1916100" cy="1916100"/>
            </a:xfrm>
            <a:prstGeom prst="ellipse">
              <a:avLst/>
            </a:prstGeom>
            <a:gradFill>
              <a:gsLst>
                <a:gs pos="0">
                  <a:srgbClr val="645CA7">
                    <a:alpha val="76470"/>
                  </a:srgbClr>
                </a:gs>
                <a:gs pos="100000">
                  <a:srgbClr val="D77EAD">
                    <a:alpha val="7647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5" name="Google Shape;185;p23"/>
            <p:cNvGrpSpPr/>
            <p:nvPr/>
          </p:nvGrpSpPr>
          <p:grpSpPr>
            <a:xfrm>
              <a:off x="4705098" y="790125"/>
              <a:ext cx="1303360" cy="1191540"/>
              <a:chOff x="4166100" y="2738500"/>
              <a:chExt cx="1303360" cy="1191540"/>
            </a:xfrm>
          </p:grpSpPr>
          <p:sp>
            <p:nvSpPr>
              <p:cNvPr id="186" name="Google Shape;186;p23"/>
              <p:cNvSpPr/>
              <p:nvPr/>
            </p:nvSpPr>
            <p:spPr>
              <a:xfrm>
                <a:off x="4166100" y="3298484"/>
                <a:ext cx="44100" cy="441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87;p23"/>
              <p:cNvSpPr/>
              <p:nvPr/>
            </p:nvSpPr>
            <p:spPr>
              <a:xfrm>
                <a:off x="5193483" y="2738500"/>
                <a:ext cx="44100" cy="441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188;p23"/>
              <p:cNvSpPr/>
              <p:nvPr/>
            </p:nvSpPr>
            <p:spPr>
              <a:xfrm>
                <a:off x="5380280" y="3319777"/>
                <a:ext cx="22800" cy="228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" name="Google Shape;189;p23"/>
              <p:cNvSpPr/>
              <p:nvPr/>
            </p:nvSpPr>
            <p:spPr>
              <a:xfrm>
                <a:off x="5036285" y="3885940"/>
                <a:ext cx="44100" cy="441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" name="Google Shape;190;p23"/>
              <p:cNvSpPr/>
              <p:nvPr/>
            </p:nvSpPr>
            <p:spPr>
              <a:xfrm>
                <a:off x="5425360" y="2955586"/>
                <a:ext cx="44100" cy="44100"/>
              </a:xfrm>
              <a:prstGeom prst="ellipse">
                <a:avLst/>
              </a:prstGeom>
              <a:gradFill>
                <a:gsLst>
                  <a:gs pos="0">
                    <a:srgbClr val="645CA7"/>
                  </a:gs>
                  <a:gs pos="100000">
                    <a:srgbClr val="D77EAD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91;p23"/>
              <p:cNvSpPr/>
              <p:nvPr/>
            </p:nvSpPr>
            <p:spPr>
              <a:xfrm>
                <a:off x="4243982" y="2801609"/>
                <a:ext cx="44100" cy="44100"/>
              </a:xfrm>
              <a:prstGeom prst="ellipse">
                <a:avLst/>
              </a:prstGeom>
              <a:gradFill>
                <a:gsLst>
                  <a:gs pos="0">
                    <a:srgbClr val="645CA7"/>
                  </a:gs>
                  <a:gs pos="100000">
                    <a:srgbClr val="D77EAD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92;p23"/>
              <p:cNvSpPr/>
              <p:nvPr/>
            </p:nvSpPr>
            <p:spPr>
              <a:xfrm>
                <a:off x="5013356" y="2999738"/>
                <a:ext cx="22800" cy="228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93" name="Google Shape;193;p23"/>
          <p:cNvGrpSpPr/>
          <p:nvPr/>
        </p:nvGrpSpPr>
        <p:grpSpPr>
          <a:xfrm>
            <a:off x="1178878" y="1390325"/>
            <a:ext cx="1916100" cy="1916100"/>
            <a:chOff x="4398728" y="364850"/>
            <a:chExt cx="1916100" cy="1916100"/>
          </a:xfrm>
        </p:grpSpPr>
        <p:sp>
          <p:nvSpPr>
            <p:cNvPr id="194" name="Google Shape;194;p23"/>
            <p:cNvSpPr/>
            <p:nvPr/>
          </p:nvSpPr>
          <p:spPr>
            <a:xfrm>
              <a:off x="4398728" y="364850"/>
              <a:ext cx="1916100" cy="1916100"/>
            </a:xfrm>
            <a:prstGeom prst="ellipse">
              <a:avLst/>
            </a:prstGeom>
            <a:gradFill>
              <a:gsLst>
                <a:gs pos="0">
                  <a:srgbClr val="645CA7">
                    <a:alpha val="76470"/>
                  </a:srgbClr>
                </a:gs>
                <a:gs pos="100000">
                  <a:srgbClr val="D77EAD">
                    <a:alpha val="7647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5" name="Google Shape;195;p23"/>
            <p:cNvGrpSpPr/>
            <p:nvPr/>
          </p:nvGrpSpPr>
          <p:grpSpPr>
            <a:xfrm>
              <a:off x="4705098" y="790125"/>
              <a:ext cx="1303360" cy="1191540"/>
              <a:chOff x="4166100" y="2738500"/>
              <a:chExt cx="1303360" cy="1191540"/>
            </a:xfrm>
          </p:grpSpPr>
          <p:sp>
            <p:nvSpPr>
              <p:cNvPr id="196" name="Google Shape;196;p23"/>
              <p:cNvSpPr/>
              <p:nvPr/>
            </p:nvSpPr>
            <p:spPr>
              <a:xfrm>
                <a:off x="4166100" y="3298484"/>
                <a:ext cx="44100" cy="441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197;p23"/>
              <p:cNvSpPr/>
              <p:nvPr/>
            </p:nvSpPr>
            <p:spPr>
              <a:xfrm>
                <a:off x="5193483" y="2738500"/>
                <a:ext cx="44100" cy="441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" name="Google Shape;198;p23"/>
              <p:cNvSpPr/>
              <p:nvPr/>
            </p:nvSpPr>
            <p:spPr>
              <a:xfrm>
                <a:off x="5380280" y="3319777"/>
                <a:ext cx="22800" cy="228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" name="Google Shape;199;p23"/>
              <p:cNvSpPr/>
              <p:nvPr/>
            </p:nvSpPr>
            <p:spPr>
              <a:xfrm>
                <a:off x="5036285" y="3885940"/>
                <a:ext cx="44100" cy="441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00;p23"/>
              <p:cNvSpPr/>
              <p:nvPr/>
            </p:nvSpPr>
            <p:spPr>
              <a:xfrm>
                <a:off x="5425360" y="2955586"/>
                <a:ext cx="44100" cy="44100"/>
              </a:xfrm>
              <a:prstGeom prst="ellipse">
                <a:avLst/>
              </a:prstGeom>
              <a:gradFill>
                <a:gsLst>
                  <a:gs pos="0">
                    <a:srgbClr val="645CA7"/>
                  </a:gs>
                  <a:gs pos="100000">
                    <a:srgbClr val="D77EAD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01;p23"/>
              <p:cNvSpPr/>
              <p:nvPr/>
            </p:nvSpPr>
            <p:spPr>
              <a:xfrm>
                <a:off x="4243982" y="2801609"/>
                <a:ext cx="44100" cy="44100"/>
              </a:xfrm>
              <a:prstGeom prst="ellipse">
                <a:avLst/>
              </a:prstGeom>
              <a:gradFill>
                <a:gsLst>
                  <a:gs pos="0">
                    <a:srgbClr val="645CA7"/>
                  </a:gs>
                  <a:gs pos="100000">
                    <a:srgbClr val="D77EAD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202;p23"/>
              <p:cNvSpPr/>
              <p:nvPr/>
            </p:nvSpPr>
            <p:spPr>
              <a:xfrm>
                <a:off x="5013356" y="2999738"/>
                <a:ext cx="22800" cy="228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203" name="Google Shape;203;p23"/>
          <p:cNvPicPr preferRelativeResize="0"/>
          <p:nvPr/>
        </p:nvPicPr>
        <p:blipFill rotWithShape="1">
          <a:blip r:embed="rId2">
            <a:alphaModFix/>
          </a:blip>
          <a:srcRect t="59574" r="48885" b="8751"/>
          <a:stretch/>
        </p:blipFill>
        <p:spPr>
          <a:xfrm flipH="1">
            <a:off x="4470125" y="3514050"/>
            <a:ext cx="4673875" cy="1629451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23"/>
          <p:cNvSpPr txBox="1">
            <a:spLocks noGrp="1"/>
          </p:cNvSpPr>
          <p:nvPr>
            <p:ph type="ctrTitle"/>
          </p:nvPr>
        </p:nvSpPr>
        <p:spPr>
          <a:xfrm>
            <a:off x="899250" y="4128125"/>
            <a:ext cx="7345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05" name="Google Shape;205;p23"/>
          <p:cNvSpPr txBox="1">
            <a:spLocks noGrp="1"/>
          </p:cNvSpPr>
          <p:nvPr>
            <p:ph type="subTitle" idx="1"/>
          </p:nvPr>
        </p:nvSpPr>
        <p:spPr>
          <a:xfrm>
            <a:off x="1348375" y="2148803"/>
            <a:ext cx="1577100" cy="8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206" name="Google Shape;206;p23"/>
          <p:cNvSpPr txBox="1">
            <a:spLocks noGrp="1"/>
          </p:cNvSpPr>
          <p:nvPr>
            <p:ph type="subTitle" idx="2"/>
          </p:nvPr>
        </p:nvSpPr>
        <p:spPr>
          <a:xfrm>
            <a:off x="1348216" y="1719363"/>
            <a:ext cx="1577100" cy="53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600">
                <a:latin typeface="Englebert"/>
                <a:ea typeface="Englebert"/>
                <a:cs typeface="Englebert"/>
                <a:sym typeface="Engleber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9pPr>
          </a:lstStyle>
          <a:p>
            <a:endParaRPr/>
          </a:p>
        </p:txBody>
      </p:sp>
      <p:sp>
        <p:nvSpPr>
          <p:cNvPr id="207" name="Google Shape;207;p23"/>
          <p:cNvSpPr txBox="1">
            <a:spLocks noGrp="1"/>
          </p:cNvSpPr>
          <p:nvPr>
            <p:ph type="subTitle" idx="3"/>
          </p:nvPr>
        </p:nvSpPr>
        <p:spPr>
          <a:xfrm>
            <a:off x="6218675" y="2148773"/>
            <a:ext cx="1577100" cy="8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208" name="Google Shape;208;p23"/>
          <p:cNvSpPr txBox="1">
            <a:spLocks noGrp="1"/>
          </p:cNvSpPr>
          <p:nvPr>
            <p:ph type="subTitle" idx="4"/>
          </p:nvPr>
        </p:nvSpPr>
        <p:spPr>
          <a:xfrm>
            <a:off x="6218662" y="1719350"/>
            <a:ext cx="1577100" cy="53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600">
                <a:latin typeface="Englebert"/>
                <a:ea typeface="Englebert"/>
                <a:cs typeface="Englebert"/>
                <a:sym typeface="Engleber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9pPr>
          </a:lstStyle>
          <a:p>
            <a:endParaRPr/>
          </a:p>
        </p:txBody>
      </p:sp>
      <p:pic>
        <p:nvPicPr>
          <p:cNvPr id="209" name="Google Shape;209;p23"/>
          <p:cNvPicPr preferRelativeResize="0"/>
          <p:nvPr/>
        </p:nvPicPr>
        <p:blipFill rotWithShape="1">
          <a:blip r:embed="rId3">
            <a:alphaModFix/>
          </a:blip>
          <a:srcRect l="60718" b="38141"/>
          <a:stretch/>
        </p:blipFill>
        <p:spPr>
          <a:xfrm rot="-5400000">
            <a:off x="-106650" y="106647"/>
            <a:ext cx="1867380" cy="1654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3"/>
          <p:cNvSpPr txBox="1">
            <a:spLocks noGrp="1"/>
          </p:cNvSpPr>
          <p:nvPr>
            <p:ph type="title" hasCustomPrompt="1"/>
          </p:nvPr>
        </p:nvSpPr>
        <p:spPr>
          <a:xfrm>
            <a:off x="609427" y="1543250"/>
            <a:ext cx="2051100" cy="1280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ctrTitle" idx="2"/>
          </p:nvPr>
        </p:nvSpPr>
        <p:spPr>
          <a:xfrm>
            <a:off x="609425" y="2601875"/>
            <a:ext cx="6821100" cy="12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6000"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6000"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6000"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6000"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6000"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6000"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6000"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60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 flipH="1">
            <a:off x="609425" y="3649684"/>
            <a:ext cx="3108300" cy="52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Zilla Slab Light"/>
              <a:buNone/>
              <a:defRPr>
                <a:latin typeface="Zilla Slab Light"/>
                <a:ea typeface="Zilla Slab Light"/>
                <a:cs typeface="Zilla Slab Light"/>
                <a:sym typeface="Zilla Slab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swald Regular"/>
              <a:buNone/>
              <a:defRPr sz="1400">
                <a:solidFill>
                  <a:schemeClr val="lt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swald Regular"/>
              <a:buNone/>
              <a:defRPr sz="1400">
                <a:solidFill>
                  <a:schemeClr val="lt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swald Regular"/>
              <a:buNone/>
              <a:defRPr sz="1400">
                <a:solidFill>
                  <a:schemeClr val="lt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swald Regular"/>
              <a:buNone/>
              <a:defRPr sz="1400">
                <a:solidFill>
                  <a:schemeClr val="lt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swald Regular"/>
              <a:buNone/>
              <a:defRPr sz="1400">
                <a:solidFill>
                  <a:schemeClr val="lt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swald Regular"/>
              <a:buNone/>
              <a:defRPr sz="1400">
                <a:solidFill>
                  <a:schemeClr val="lt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swald Regular"/>
              <a:buNone/>
              <a:defRPr sz="1400">
                <a:solidFill>
                  <a:schemeClr val="lt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swald Regular"/>
              <a:buNone/>
              <a:defRPr sz="1400">
                <a:solidFill>
                  <a:schemeClr val="lt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4">
  <p:cSld name="CUSTOM_27_1_1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4357100" y="300"/>
            <a:ext cx="4786899" cy="3021025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4"/>
          <p:cNvSpPr/>
          <p:nvPr/>
        </p:nvSpPr>
        <p:spPr>
          <a:xfrm rot="10800000" flipH="1">
            <a:off x="1178887" y="1390337"/>
            <a:ext cx="1916100" cy="1916100"/>
          </a:xfrm>
          <a:prstGeom prst="ellipse">
            <a:avLst/>
          </a:prstGeom>
          <a:solidFill>
            <a:srgbClr val="FFFFFF">
              <a:alpha val="764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24"/>
          <p:cNvSpPr/>
          <p:nvPr/>
        </p:nvSpPr>
        <p:spPr>
          <a:xfrm rot="10800000" flipH="1">
            <a:off x="6049162" y="1390337"/>
            <a:ext cx="1916100" cy="1916100"/>
          </a:xfrm>
          <a:prstGeom prst="ellipse">
            <a:avLst/>
          </a:prstGeom>
          <a:solidFill>
            <a:srgbClr val="FFFFFF">
              <a:alpha val="764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24"/>
          <p:cNvSpPr txBox="1">
            <a:spLocks noGrp="1"/>
          </p:cNvSpPr>
          <p:nvPr>
            <p:ph type="ctrTitle"/>
          </p:nvPr>
        </p:nvSpPr>
        <p:spPr>
          <a:xfrm>
            <a:off x="899250" y="4128125"/>
            <a:ext cx="7345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15" name="Google Shape;215;p24"/>
          <p:cNvSpPr txBox="1">
            <a:spLocks noGrp="1"/>
          </p:cNvSpPr>
          <p:nvPr>
            <p:ph type="subTitle" idx="1"/>
          </p:nvPr>
        </p:nvSpPr>
        <p:spPr>
          <a:xfrm>
            <a:off x="1348375" y="2148803"/>
            <a:ext cx="1577100" cy="8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216" name="Google Shape;216;p24"/>
          <p:cNvSpPr txBox="1">
            <a:spLocks noGrp="1"/>
          </p:cNvSpPr>
          <p:nvPr>
            <p:ph type="subTitle" idx="2"/>
          </p:nvPr>
        </p:nvSpPr>
        <p:spPr>
          <a:xfrm>
            <a:off x="1348216" y="1719363"/>
            <a:ext cx="1577100" cy="53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600">
                <a:solidFill>
                  <a:schemeClr val="dk2"/>
                </a:solidFill>
                <a:latin typeface="Englebert"/>
                <a:ea typeface="Englebert"/>
                <a:cs typeface="Englebert"/>
                <a:sym typeface="Engleber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9pPr>
          </a:lstStyle>
          <a:p>
            <a:endParaRPr/>
          </a:p>
        </p:txBody>
      </p:sp>
      <p:sp>
        <p:nvSpPr>
          <p:cNvPr id="217" name="Google Shape;217;p24"/>
          <p:cNvSpPr txBox="1">
            <a:spLocks noGrp="1"/>
          </p:cNvSpPr>
          <p:nvPr>
            <p:ph type="subTitle" idx="3"/>
          </p:nvPr>
        </p:nvSpPr>
        <p:spPr>
          <a:xfrm>
            <a:off x="6218675" y="2148773"/>
            <a:ext cx="1577100" cy="8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218" name="Google Shape;218;p24"/>
          <p:cNvSpPr txBox="1">
            <a:spLocks noGrp="1"/>
          </p:cNvSpPr>
          <p:nvPr>
            <p:ph type="subTitle" idx="4"/>
          </p:nvPr>
        </p:nvSpPr>
        <p:spPr>
          <a:xfrm>
            <a:off x="6218662" y="1719350"/>
            <a:ext cx="1577100" cy="53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600">
                <a:solidFill>
                  <a:schemeClr val="dk2"/>
                </a:solidFill>
                <a:latin typeface="Englebert"/>
                <a:ea typeface="Englebert"/>
                <a:cs typeface="Englebert"/>
                <a:sym typeface="Engleber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9pPr>
          </a:lstStyle>
          <a:p>
            <a:endParaRPr/>
          </a:p>
        </p:txBody>
      </p:sp>
      <p:pic>
        <p:nvPicPr>
          <p:cNvPr id="219" name="Google Shape;219;p24"/>
          <p:cNvPicPr preferRelativeResize="0"/>
          <p:nvPr/>
        </p:nvPicPr>
        <p:blipFill rotWithShape="1">
          <a:blip r:embed="rId3">
            <a:alphaModFix/>
          </a:blip>
          <a:srcRect l="28341" b="53555"/>
          <a:stretch/>
        </p:blipFill>
        <p:spPr>
          <a:xfrm flipH="1">
            <a:off x="1" y="4040825"/>
            <a:ext cx="3024550" cy="1102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1_1_1_2_1_1_1_1_1">
    <p:bg>
      <p:bgPr>
        <a:solidFill>
          <a:schemeClr val="lt2"/>
        </a:solidFill>
        <a:effectLst/>
      </p:bgPr>
    </p:bg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25"/>
          <p:cNvPicPr preferRelativeResize="0"/>
          <p:nvPr/>
        </p:nvPicPr>
        <p:blipFill rotWithShape="1">
          <a:blip r:embed="rId2">
            <a:alphaModFix/>
          </a:blip>
          <a:srcRect l="6670" t="23465" r="19457"/>
          <a:stretch/>
        </p:blipFill>
        <p:spPr>
          <a:xfrm>
            <a:off x="0" y="1982250"/>
            <a:ext cx="5430600" cy="316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5"/>
          <p:cNvPicPr preferRelativeResize="0"/>
          <p:nvPr/>
        </p:nvPicPr>
        <p:blipFill rotWithShape="1">
          <a:blip r:embed="rId3">
            <a:alphaModFix/>
          </a:blip>
          <a:srcRect l="60718" b="38141"/>
          <a:stretch/>
        </p:blipFill>
        <p:spPr>
          <a:xfrm>
            <a:off x="7566550" y="0"/>
            <a:ext cx="1577450" cy="1397272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25"/>
          <p:cNvSpPr txBox="1">
            <a:spLocks noGrp="1"/>
          </p:cNvSpPr>
          <p:nvPr>
            <p:ph type="ctrTitle"/>
          </p:nvPr>
        </p:nvSpPr>
        <p:spPr>
          <a:xfrm>
            <a:off x="2973770" y="2831625"/>
            <a:ext cx="3931800" cy="30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6F2E9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24" name="Google Shape;224;p25"/>
          <p:cNvSpPr txBox="1">
            <a:spLocks noGrp="1"/>
          </p:cNvSpPr>
          <p:nvPr>
            <p:ph type="subTitle" idx="1"/>
          </p:nvPr>
        </p:nvSpPr>
        <p:spPr>
          <a:xfrm flipH="1">
            <a:off x="3618426" y="2164886"/>
            <a:ext cx="3287100" cy="60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F6F2E9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2">
  <p:cSld name="CUSTOM_13_1"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4657713" y="-12"/>
            <a:ext cx="4486275" cy="2600325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26"/>
          <p:cNvSpPr txBox="1">
            <a:spLocks noGrp="1"/>
          </p:cNvSpPr>
          <p:nvPr>
            <p:ph type="ctrTitle"/>
          </p:nvPr>
        </p:nvSpPr>
        <p:spPr>
          <a:xfrm>
            <a:off x="956375" y="3379950"/>
            <a:ext cx="2942400" cy="30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28" name="Google Shape;228;p26"/>
          <p:cNvSpPr txBox="1">
            <a:spLocks noGrp="1"/>
          </p:cNvSpPr>
          <p:nvPr>
            <p:ph type="subTitle" idx="1"/>
          </p:nvPr>
        </p:nvSpPr>
        <p:spPr>
          <a:xfrm flipH="1">
            <a:off x="956325" y="1593150"/>
            <a:ext cx="3354000" cy="19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Englebert"/>
              <a:buNone/>
              <a:defRPr sz="2200">
                <a:solidFill>
                  <a:schemeClr val="lt1"/>
                </a:solidFill>
                <a:latin typeface="Zilla Slab"/>
                <a:ea typeface="Zilla Slab"/>
                <a:cs typeface="Zilla Slab"/>
                <a:sym typeface="Zilla Slab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Englebert"/>
              <a:buNone/>
              <a:defRPr sz="4800">
                <a:latin typeface="Englebert"/>
                <a:ea typeface="Englebert"/>
                <a:cs typeface="Englebert"/>
                <a:sym typeface="Engleber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Englebert"/>
              <a:buNone/>
              <a:defRPr sz="4800">
                <a:latin typeface="Englebert"/>
                <a:ea typeface="Englebert"/>
                <a:cs typeface="Englebert"/>
                <a:sym typeface="Engleber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Englebert"/>
              <a:buNone/>
              <a:defRPr sz="4800">
                <a:latin typeface="Englebert"/>
                <a:ea typeface="Englebert"/>
                <a:cs typeface="Englebert"/>
                <a:sym typeface="Engleber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Englebert"/>
              <a:buNone/>
              <a:defRPr sz="4800">
                <a:latin typeface="Englebert"/>
                <a:ea typeface="Englebert"/>
                <a:cs typeface="Englebert"/>
                <a:sym typeface="Engleber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Englebert"/>
              <a:buNone/>
              <a:defRPr sz="4800">
                <a:latin typeface="Englebert"/>
                <a:ea typeface="Englebert"/>
                <a:cs typeface="Englebert"/>
                <a:sym typeface="Engleber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Englebert"/>
              <a:buNone/>
              <a:defRPr sz="4800">
                <a:latin typeface="Englebert"/>
                <a:ea typeface="Englebert"/>
                <a:cs typeface="Englebert"/>
                <a:sym typeface="Engleber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Englebert"/>
              <a:buNone/>
              <a:defRPr sz="4800">
                <a:latin typeface="Englebert"/>
                <a:ea typeface="Englebert"/>
                <a:cs typeface="Englebert"/>
                <a:sym typeface="Engleber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Englebert"/>
              <a:buNone/>
              <a:defRPr sz="4800">
                <a:latin typeface="Englebert"/>
                <a:ea typeface="Englebert"/>
                <a:cs typeface="Englebert"/>
                <a:sym typeface="Engleber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4">
  <p:cSld name="CUSTOM_1_1_1_2_2_2">
    <p:bg>
      <p:bgPr>
        <a:solidFill>
          <a:schemeClr val="lt2"/>
        </a:solidFill>
        <a:effectLst/>
      </p:bgPr>
    </p:bg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Google Shape;230;p27"/>
          <p:cNvPicPr preferRelativeResize="0"/>
          <p:nvPr/>
        </p:nvPicPr>
        <p:blipFill rotWithShape="1">
          <a:blip r:embed="rId2">
            <a:alphaModFix/>
          </a:blip>
          <a:srcRect l="22124" b="5401"/>
          <a:stretch/>
        </p:blipFill>
        <p:spPr>
          <a:xfrm>
            <a:off x="0" y="0"/>
            <a:ext cx="752782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27"/>
          <p:cNvSpPr txBox="1">
            <a:spLocks noGrp="1"/>
          </p:cNvSpPr>
          <p:nvPr>
            <p:ph type="title" hasCustomPrompt="1"/>
          </p:nvPr>
        </p:nvSpPr>
        <p:spPr>
          <a:xfrm flipH="1">
            <a:off x="6480625" y="1543250"/>
            <a:ext cx="2051100" cy="1280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32" name="Google Shape;232;p27"/>
          <p:cNvSpPr txBox="1">
            <a:spLocks noGrp="1"/>
          </p:cNvSpPr>
          <p:nvPr>
            <p:ph type="ctrTitle" idx="2"/>
          </p:nvPr>
        </p:nvSpPr>
        <p:spPr>
          <a:xfrm flipH="1">
            <a:off x="1710625" y="2558075"/>
            <a:ext cx="6821100" cy="12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6000">
                <a:solidFill>
                  <a:srgbClr val="434343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6000">
                <a:solidFill>
                  <a:srgbClr val="434343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6000">
                <a:solidFill>
                  <a:srgbClr val="434343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6000">
                <a:solidFill>
                  <a:srgbClr val="434343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6000">
                <a:solidFill>
                  <a:srgbClr val="434343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6000">
                <a:solidFill>
                  <a:srgbClr val="434343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6000">
                <a:solidFill>
                  <a:srgbClr val="434343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60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33" name="Google Shape;233;p27"/>
          <p:cNvSpPr txBox="1">
            <a:spLocks noGrp="1"/>
          </p:cNvSpPr>
          <p:nvPr>
            <p:ph type="subTitle" idx="1"/>
          </p:nvPr>
        </p:nvSpPr>
        <p:spPr>
          <a:xfrm>
            <a:off x="6278675" y="3598800"/>
            <a:ext cx="2253000" cy="52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Zilla Slab Light"/>
              <a:buNone/>
              <a:defRPr>
                <a:latin typeface="Zilla Slab Light"/>
                <a:ea typeface="Zilla Slab Light"/>
                <a:cs typeface="Zilla Slab Light"/>
                <a:sym typeface="Zilla Slab Light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swald Regular"/>
              <a:buNone/>
              <a:defRPr sz="1400">
                <a:solidFill>
                  <a:schemeClr val="lt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swald Regular"/>
              <a:buNone/>
              <a:defRPr sz="1400">
                <a:solidFill>
                  <a:schemeClr val="lt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swald Regular"/>
              <a:buNone/>
              <a:defRPr sz="1400">
                <a:solidFill>
                  <a:schemeClr val="lt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swald Regular"/>
              <a:buNone/>
              <a:defRPr sz="1400">
                <a:solidFill>
                  <a:schemeClr val="lt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swald Regular"/>
              <a:buNone/>
              <a:defRPr sz="1400">
                <a:solidFill>
                  <a:schemeClr val="lt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swald Regular"/>
              <a:buNone/>
              <a:defRPr sz="1400">
                <a:solidFill>
                  <a:schemeClr val="lt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swald Regular"/>
              <a:buNone/>
              <a:defRPr sz="1400">
                <a:solidFill>
                  <a:schemeClr val="lt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swald Regular"/>
              <a:buNone/>
              <a:defRPr sz="1400">
                <a:solidFill>
                  <a:schemeClr val="lt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3">
  <p:cSld name="CUSTOM_22_1"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8"/>
          <p:cNvSpPr txBox="1">
            <a:spLocks noGrp="1"/>
          </p:cNvSpPr>
          <p:nvPr>
            <p:ph type="ctrTitle"/>
          </p:nvPr>
        </p:nvSpPr>
        <p:spPr>
          <a:xfrm>
            <a:off x="612650" y="4128125"/>
            <a:ext cx="7918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36" name="Google Shape;236;p28"/>
          <p:cNvSpPr txBox="1">
            <a:spLocks noGrp="1"/>
          </p:cNvSpPr>
          <p:nvPr>
            <p:ph type="subTitle" idx="1"/>
          </p:nvPr>
        </p:nvSpPr>
        <p:spPr>
          <a:xfrm>
            <a:off x="558475" y="3233753"/>
            <a:ext cx="1577100" cy="65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237" name="Google Shape;237;p28"/>
          <p:cNvSpPr txBox="1">
            <a:spLocks noGrp="1"/>
          </p:cNvSpPr>
          <p:nvPr>
            <p:ph type="subTitle" idx="2"/>
          </p:nvPr>
        </p:nvSpPr>
        <p:spPr>
          <a:xfrm>
            <a:off x="558475" y="2927450"/>
            <a:ext cx="1577100" cy="40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600">
                <a:latin typeface="Englebert"/>
                <a:ea typeface="Englebert"/>
                <a:cs typeface="Englebert"/>
                <a:sym typeface="Engleber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9pPr>
          </a:lstStyle>
          <a:p>
            <a:endParaRPr/>
          </a:p>
        </p:txBody>
      </p:sp>
      <p:sp>
        <p:nvSpPr>
          <p:cNvPr id="238" name="Google Shape;238;p28"/>
          <p:cNvSpPr txBox="1">
            <a:spLocks noGrp="1"/>
          </p:cNvSpPr>
          <p:nvPr>
            <p:ph type="subTitle" idx="3"/>
          </p:nvPr>
        </p:nvSpPr>
        <p:spPr>
          <a:xfrm>
            <a:off x="2682670" y="3233732"/>
            <a:ext cx="1577100" cy="65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239" name="Google Shape;239;p28"/>
          <p:cNvSpPr txBox="1">
            <a:spLocks noGrp="1"/>
          </p:cNvSpPr>
          <p:nvPr>
            <p:ph type="subTitle" idx="4"/>
          </p:nvPr>
        </p:nvSpPr>
        <p:spPr>
          <a:xfrm>
            <a:off x="2682670" y="2927450"/>
            <a:ext cx="1577100" cy="40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600">
                <a:latin typeface="Englebert"/>
                <a:ea typeface="Englebert"/>
                <a:cs typeface="Englebert"/>
                <a:sym typeface="Engleber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9pPr>
          </a:lstStyle>
          <a:p>
            <a:endParaRPr/>
          </a:p>
        </p:txBody>
      </p:sp>
      <p:sp>
        <p:nvSpPr>
          <p:cNvPr id="240" name="Google Shape;240;p28"/>
          <p:cNvSpPr txBox="1">
            <a:spLocks noGrp="1"/>
          </p:cNvSpPr>
          <p:nvPr>
            <p:ph type="subTitle" idx="5"/>
          </p:nvPr>
        </p:nvSpPr>
        <p:spPr>
          <a:xfrm>
            <a:off x="4829448" y="3233724"/>
            <a:ext cx="1577100" cy="65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241" name="Google Shape;241;p28"/>
          <p:cNvSpPr txBox="1">
            <a:spLocks noGrp="1"/>
          </p:cNvSpPr>
          <p:nvPr>
            <p:ph type="subTitle" idx="6"/>
          </p:nvPr>
        </p:nvSpPr>
        <p:spPr>
          <a:xfrm>
            <a:off x="4829448" y="2927450"/>
            <a:ext cx="1577100" cy="40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600">
                <a:latin typeface="Englebert"/>
                <a:ea typeface="Englebert"/>
                <a:cs typeface="Englebert"/>
                <a:sym typeface="Engleber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9pPr>
          </a:lstStyle>
          <a:p>
            <a:endParaRPr/>
          </a:p>
        </p:txBody>
      </p:sp>
      <p:sp>
        <p:nvSpPr>
          <p:cNvPr id="242" name="Google Shape;242;p28"/>
          <p:cNvSpPr txBox="1">
            <a:spLocks noGrp="1"/>
          </p:cNvSpPr>
          <p:nvPr>
            <p:ph type="subTitle" idx="7"/>
          </p:nvPr>
        </p:nvSpPr>
        <p:spPr>
          <a:xfrm>
            <a:off x="6953650" y="3233732"/>
            <a:ext cx="1577100" cy="65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243" name="Google Shape;243;p28"/>
          <p:cNvSpPr txBox="1">
            <a:spLocks noGrp="1"/>
          </p:cNvSpPr>
          <p:nvPr>
            <p:ph type="subTitle" idx="8"/>
          </p:nvPr>
        </p:nvSpPr>
        <p:spPr>
          <a:xfrm>
            <a:off x="6953650" y="2927425"/>
            <a:ext cx="1577100" cy="40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600">
                <a:latin typeface="Englebert"/>
                <a:ea typeface="Englebert"/>
                <a:cs typeface="Englebert"/>
                <a:sym typeface="Engleber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right">
  <p:cSld name="CUSTOM_16_2"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9"/>
          <p:cNvSpPr txBox="1">
            <a:spLocks noGrp="1"/>
          </p:cNvSpPr>
          <p:nvPr>
            <p:ph type="subTitle" idx="1"/>
          </p:nvPr>
        </p:nvSpPr>
        <p:spPr>
          <a:xfrm flipH="1">
            <a:off x="4388550" y="1651474"/>
            <a:ext cx="1679700" cy="50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246" name="Google Shape;246;p29"/>
          <p:cNvSpPr txBox="1">
            <a:spLocks noGrp="1"/>
          </p:cNvSpPr>
          <p:nvPr>
            <p:ph type="subTitle" idx="2"/>
          </p:nvPr>
        </p:nvSpPr>
        <p:spPr>
          <a:xfrm flipH="1">
            <a:off x="4388550" y="1460175"/>
            <a:ext cx="1679700" cy="29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nglebert"/>
              <a:buNone/>
              <a:defRPr sz="1600">
                <a:latin typeface="Englebert"/>
                <a:ea typeface="Englebert"/>
                <a:cs typeface="Englebert"/>
                <a:sym typeface="Engleber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9pPr>
          </a:lstStyle>
          <a:p>
            <a:endParaRPr/>
          </a:p>
        </p:txBody>
      </p:sp>
      <p:sp>
        <p:nvSpPr>
          <p:cNvPr id="247" name="Google Shape;247;p29"/>
          <p:cNvSpPr txBox="1">
            <a:spLocks noGrp="1"/>
          </p:cNvSpPr>
          <p:nvPr>
            <p:ph type="subTitle" idx="3"/>
          </p:nvPr>
        </p:nvSpPr>
        <p:spPr>
          <a:xfrm flipH="1">
            <a:off x="6769400" y="1651474"/>
            <a:ext cx="1679700" cy="50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248" name="Google Shape;248;p29"/>
          <p:cNvSpPr txBox="1">
            <a:spLocks noGrp="1"/>
          </p:cNvSpPr>
          <p:nvPr>
            <p:ph type="subTitle" idx="4"/>
          </p:nvPr>
        </p:nvSpPr>
        <p:spPr>
          <a:xfrm flipH="1">
            <a:off x="6769400" y="1460175"/>
            <a:ext cx="1679700" cy="29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nglebert"/>
              <a:buNone/>
              <a:defRPr sz="1600">
                <a:latin typeface="Englebert"/>
                <a:ea typeface="Englebert"/>
                <a:cs typeface="Englebert"/>
                <a:sym typeface="Engleber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9pPr>
          </a:lstStyle>
          <a:p>
            <a:endParaRPr/>
          </a:p>
        </p:txBody>
      </p:sp>
      <p:sp>
        <p:nvSpPr>
          <p:cNvPr id="249" name="Google Shape;249;p29"/>
          <p:cNvSpPr txBox="1">
            <a:spLocks noGrp="1"/>
          </p:cNvSpPr>
          <p:nvPr>
            <p:ph type="subTitle" idx="5"/>
          </p:nvPr>
        </p:nvSpPr>
        <p:spPr>
          <a:xfrm flipH="1">
            <a:off x="4388525" y="3305459"/>
            <a:ext cx="1679700" cy="52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250" name="Google Shape;250;p29"/>
          <p:cNvSpPr txBox="1">
            <a:spLocks noGrp="1"/>
          </p:cNvSpPr>
          <p:nvPr>
            <p:ph type="subTitle" idx="6"/>
          </p:nvPr>
        </p:nvSpPr>
        <p:spPr>
          <a:xfrm flipH="1">
            <a:off x="4388525" y="3114088"/>
            <a:ext cx="1679700" cy="29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nglebert"/>
              <a:buNone/>
              <a:defRPr sz="1600">
                <a:latin typeface="Englebert"/>
                <a:ea typeface="Englebert"/>
                <a:cs typeface="Englebert"/>
                <a:sym typeface="Engleber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9pPr>
          </a:lstStyle>
          <a:p>
            <a:endParaRPr/>
          </a:p>
        </p:txBody>
      </p:sp>
      <p:sp>
        <p:nvSpPr>
          <p:cNvPr id="251" name="Google Shape;251;p29"/>
          <p:cNvSpPr txBox="1">
            <a:spLocks noGrp="1"/>
          </p:cNvSpPr>
          <p:nvPr>
            <p:ph type="subTitle" idx="7"/>
          </p:nvPr>
        </p:nvSpPr>
        <p:spPr>
          <a:xfrm flipH="1">
            <a:off x="6769375" y="3305459"/>
            <a:ext cx="1679700" cy="52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252" name="Google Shape;252;p29"/>
          <p:cNvSpPr txBox="1">
            <a:spLocks noGrp="1"/>
          </p:cNvSpPr>
          <p:nvPr>
            <p:ph type="subTitle" idx="8"/>
          </p:nvPr>
        </p:nvSpPr>
        <p:spPr>
          <a:xfrm flipH="1">
            <a:off x="6769375" y="3114088"/>
            <a:ext cx="1679700" cy="29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nglebert"/>
              <a:buNone/>
              <a:defRPr sz="1600">
                <a:latin typeface="Englebert"/>
                <a:ea typeface="Englebert"/>
                <a:cs typeface="Englebert"/>
                <a:sym typeface="Engleber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9pPr>
          </a:lstStyle>
          <a:p>
            <a:endParaRPr/>
          </a:p>
        </p:txBody>
      </p:sp>
      <p:sp>
        <p:nvSpPr>
          <p:cNvPr id="253" name="Google Shape;253;p29"/>
          <p:cNvSpPr txBox="1">
            <a:spLocks noGrp="1"/>
          </p:cNvSpPr>
          <p:nvPr>
            <p:ph type="ctrTitle"/>
          </p:nvPr>
        </p:nvSpPr>
        <p:spPr>
          <a:xfrm>
            <a:off x="612650" y="3921375"/>
            <a:ext cx="7918800" cy="78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pic>
        <p:nvPicPr>
          <p:cNvPr id="254" name="Google Shape;254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0" y="-12"/>
            <a:ext cx="4895850" cy="3895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28_1"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Google Shape;256;p30"/>
          <p:cNvPicPr preferRelativeResize="0"/>
          <p:nvPr/>
        </p:nvPicPr>
        <p:blipFill rotWithShape="1">
          <a:blip r:embed="rId2">
            <a:alphaModFix/>
          </a:blip>
          <a:srcRect l="39445"/>
          <a:stretch/>
        </p:blipFill>
        <p:spPr>
          <a:xfrm flipH="1">
            <a:off x="4710075" y="0"/>
            <a:ext cx="443392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30"/>
          <p:cNvSpPr txBox="1">
            <a:spLocks noGrp="1"/>
          </p:cNvSpPr>
          <p:nvPr>
            <p:ph type="ctrTitle"/>
          </p:nvPr>
        </p:nvSpPr>
        <p:spPr>
          <a:xfrm>
            <a:off x="612650" y="4128125"/>
            <a:ext cx="7918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30_1"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p32"/>
          <p:cNvPicPr preferRelativeResize="0"/>
          <p:nvPr/>
        </p:nvPicPr>
        <p:blipFill rotWithShape="1">
          <a:blip r:embed="rId2">
            <a:alphaModFix/>
          </a:blip>
          <a:srcRect l="60718" b="38141"/>
          <a:stretch/>
        </p:blipFill>
        <p:spPr>
          <a:xfrm rot="10800000" flipH="1">
            <a:off x="7276625" y="3497847"/>
            <a:ext cx="1867380" cy="16540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2" name="Google Shape;272;p32"/>
          <p:cNvGrpSpPr/>
          <p:nvPr/>
        </p:nvGrpSpPr>
        <p:grpSpPr>
          <a:xfrm rot="322651">
            <a:off x="8894029" y="3353552"/>
            <a:ext cx="162544" cy="726213"/>
            <a:chOff x="6091275" y="1941325"/>
            <a:chExt cx="329725" cy="1472275"/>
          </a:xfrm>
        </p:grpSpPr>
        <p:sp>
          <p:nvSpPr>
            <p:cNvPr id="273" name="Google Shape;273;p32"/>
            <p:cNvSpPr/>
            <p:nvPr/>
          </p:nvSpPr>
          <p:spPr>
            <a:xfrm>
              <a:off x="6234100" y="2368250"/>
              <a:ext cx="65350" cy="1045350"/>
            </a:xfrm>
            <a:custGeom>
              <a:avLst/>
              <a:gdLst/>
              <a:ahLst/>
              <a:cxnLst/>
              <a:rect l="l" t="t" r="r" b="b"/>
              <a:pathLst>
                <a:path w="2614" h="41814" extrusionOk="0">
                  <a:moveTo>
                    <a:pt x="1" y="1"/>
                  </a:moveTo>
                  <a:lnTo>
                    <a:pt x="1" y="40537"/>
                  </a:lnTo>
                  <a:cubicBezTo>
                    <a:pt x="1" y="41206"/>
                    <a:pt x="608" y="41813"/>
                    <a:pt x="1277" y="41813"/>
                  </a:cubicBezTo>
                  <a:cubicBezTo>
                    <a:pt x="2006" y="41813"/>
                    <a:pt x="2614" y="41206"/>
                    <a:pt x="2614" y="40537"/>
                  </a:cubicBezTo>
                  <a:lnTo>
                    <a:pt x="26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32"/>
            <p:cNvSpPr/>
            <p:nvPr/>
          </p:nvSpPr>
          <p:spPr>
            <a:xfrm>
              <a:off x="6091275" y="1941325"/>
              <a:ext cx="329725" cy="376825"/>
            </a:xfrm>
            <a:custGeom>
              <a:avLst/>
              <a:gdLst/>
              <a:ahLst/>
              <a:cxnLst/>
              <a:rect l="l" t="t" r="r" b="b"/>
              <a:pathLst>
                <a:path w="13189" h="15073" extrusionOk="0">
                  <a:moveTo>
                    <a:pt x="6808" y="0"/>
                  </a:moveTo>
                  <a:cubicBezTo>
                    <a:pt x="1" y="7779"/>
                    <a:pt x="5045" y="15072"/>
                    <a:pt x="5045" y="15072"/>
                  </a:cubicBezTo>
                  <a:lnTo>
                    <a:pt x="8935" y="15072"/>
                  </a:lnTo>
                  <a:cubicBezTo>
                    <a:pt x="8935" y="15072"/>
                    <a:pt x="13189" y="7536"/>
                    <a:pt x="6808" y="0"/>
                  </a:cubicBezTo>
                  <a:close/>
                </a:path>
              </a:pathLst>
            </a:custGeom>
            <a:solidFill>
              <a:srgbClr val="FAB2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32"/>
            <p:cNvSpPr/>
            <p:nvPr/>
          </p:nvSpPr>
          <p:spPr>
            <a:xfrm>
              <a:off x="6212825" y="2055275"/>
              <a:ext cx="83600" cy="287175"/>
            </a:xfrm>
            <a:custGeom>
              <a:avLst/>
              <a:gdLst/>
              <a:ahLst/>
              <a:cxnLst/>
              <a:rect l="l" t="t" r="r" b="b"/>
              <a:pathLst>
                <a:path w="3344" h="11487" extrusionOk="0">
                  <a:moveTo>
                    <a:pt x="183" y="4254"/>
                  </a:moveTo>
                  <a:lnTo>
                    <a:pt x="183" y="4254"/>
                  </a:lnTo>
                  <a:cubicBezTo>
                    <a:pt x="1" y="6746"/>
                    <a:pt x="426" y="9177"/>
                    <a:pt x="1399" y="11486"/>
                  </a:cubicBezTo>
                  <a:lnTo>
                    <a:pt x="1946" y="11486"/>
                  </a:lnTo>
                  <a:cubicBezTo>
                    <a:pt x="1946" y="11486"/>
                    <a:pt x="1399" y="8995"/>
                    <a:pt x="183" y="4254"/>
                  </a:cubicBezTo>
                  <a:close/>
                  <a:moveTo>
                    <a:pt x="2128" y="0"/>
                  </a:moveTo>
                  <a:cubicBezTo>
                    <a:pt x="1763" y="3768"/>
                    <a:pt x="1946" y="11486"/>
                    <a:pt x="1946" y="11486"/>
                  </a:cubicBezTo>
                  <a:lnTo>
                    <a:pt x="2796" y="11486"/>
                  </a:lnTo>
                  <a:cubicBezTo>
                    <a:pt x="2796" y="11486"/>
                    <a:pt x="3343" y="4619"/>
                    <a:pt x="2128" y="0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32"/>
            <p:cNvSpPr/>
            <p:nvPr/>
          </p:nvSpPr>
          <p:spPr>
            <a:xfrm>
              <a:off x="6217400" y="2318125"/>
              <a:ext cx="97250" cy="123075"/>
            </a:xfrm>
            <a:custGeom>
              <a:avLst/>
              <a:gdLst/>
              <a:ahLst/>
              <a:cxnLst/>
              <a:rect l="l" t="t" r="r" b="b"/>
              <a:pathLst>
                <a:path w="3890" h="4923" extrusionOk="0">
                  <a:moveTo>
                    <a:pt x="0" y="0"/>
                  </a:moveTo>
                  <a:lnTo>
                    <a:pt x="0" y="3586"/>
                  </a:lnTo>
                  <a:cubicBezTo>
                    <a:pt x="0" y="4315"/>
                    <a:pt x="547" y="4923"/>
                    <a:pt x="1337" y="4923"/>
                  </a:cubicBezTo>
                  <a:lnTo>
                    <a:pt x="2553" y="4923"/>
                  </a:lnTo>
                  <a:cubicBezTo>
                    <a:pt x="3343" y="4923"/>
                    <a:pt x="3890" y="4315"/>
                    <a:pt x="3890" y="3586"/>
                  </a:cubicBezTo>
                  <a:lnTo>
                    <a:pt x="389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77" name="Google Shape;277;p32"/>
          <p:cNvPicPr preferRelativeResize="0"/>
          <p:nvPr/>
        </p:nvPicPr>
        <p:blipFill rotWithShape="1">
          <a:blip r:embed="rId2">
            <a:alphaModFix/>
          </a:blip>
          <a:srcRect l="60718" b="38141"/>
          <a:stretch/>
        </p:blipFill>
        <p:spPr>
          <a:xfrm rot="-5400000" flipH="1">
            <a:off x="-106650" y="3382772"/>
            <a:ext cx="1867380" cy="16540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8" name="Google Shape;278;p32"/>
          <p:cNvGrpSpPr/>
          <p:nvPr/>
        </p:nvGrpSpPr>
        <p:grpSpPr>
          <a:xfrm>
            <a:off x="7690259" y="3992675"/>
            <a:ext cx="1040109" cy="848682"/>
            <a:chOff x="1223275" y="284825"/>
            <a:chExt cx="1581675" cy="1290575"/>
          </a:xfrm>
        </p:grpSpPr>
        <p:sp>
          <p:nvSpPr>
            <p:cNvPr id="279" name="Google Shape;279;p32"/>
            <p:cNvSpPr/>
            <p:nvPr/>
          </p:nvSpPr>
          <p:spPr>
            <a:xfrm>
              <a:off x="1360025" y="377900"/>
              <a:ext cx="109400" cy="41050"/>
            </a:xfrm>
            <a:custGeom>
              <a:avLst/>
              <a:gdLst/>
              <a:ahLst/>
              <a:cxnLst/>
              <a:rect l="l" t="t" r="r" b="b"/>
              <a:pathLst>
                <a:path w="4376" h="1642" extrusionOk="0">
                  <a:moveTo>
                    <a:pt x="3647" y="0"/>
                  </a:moveTo>
                  <a:lnTo>
                    <a:pt x="547" y="304"/>
                  </a:lnTo>
                  <a:cubicBezTo>
                    <a:pt x="243" y="365"/>
                    <a:pt x="0" y="669"/>
                    <a:pt x="0" y="973"/>
                  </a:cubicBezTo>
                  <a:lnTo>
                    <a:pt x="0" y="1094"/>
                  </a:lnTo>
                  <a:cubicBezTo>
                    <a:pt x="61" y="1398"/>
                    <a:pt x="365" y="1641"/>
                    <a:pt x="669" y="1641"/>
                  </a:cubicBezTo>
                  <a:lnTo>
                    <a:pt x="3768" y="1337"/>
                  </a:lnTo>
                  <a:cubicBezTo>
                    <a:pt x="4133" y="1277"/>
                    <a:pt x="4376" y="973"/>
                    <a:pt x="4376" y="669"/>
                  </a:cubicBezTo>
                  <a:lnTo>
                    <a:pt x="4315" y="608"/>
                  </a:lnTo>
                  <a:cubicBezTo>
                    <a:pt x="4315" y="243"/>
                    <a:pt x="4011" y="0"/>
                    <a:pt x="36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32"/>
            <p:cNvSpPr/>
            <p:nvPr/>
          </p:nvSpPr>
          <p:spPr>
            <a:xfrm>
              <a:off x="1224800" y="630100"/>
              <a:ext cx="42550" cy="109425"/>
            </a:xfrm>
            <a:custGeom>
              <a:avLst/>
              <a:gdLst/>
              <a:ahLst/>
              <a:cxnLst/>
              <a:rect l="l" t="t" r="r" b="b"/>
              <a:pathLst>
                <a:path w="1702" h="4377" extrusionOk="0">
                  <a:moveTo>
                    <a:pt x="608" y="1"/>
                  </a:moveTo>
                  <a:cubicBezTo>
                    <a:pt x="243" y="62"/>
                    <a:pt x="0" y="365"/>
                    <a:pt x="61" y="669"/>
                  </a:cubicBezTo>
                  <a:lnTo>
                    <a:pt x="365" y="3769"/>
                  </a:lnTo>
                  <a:cubicBezTo>
                    <a:pt x="365" y="4133"/>
                    <a:pt x="669" y="4377"/>
                    <a:pt x="1033" y="4377"/>
                  </a:cubicBezTo>
                  <a:lnTo>
                    <a:pt x="1094" y="4377"/>
                  </a:lnTo>
                  <a:cubicBezTo>
                    <a:pt x="1459" y="4316"/>
                    <a:pt x="1702" y="4012"/>
                    <a:pt x="1641" y="3647"/>
                  </a:cubicBezTo>
                  <a:lnTo>
                    <a:pt x="1337" y="548"/>
                  </a:lnTo>
                  <a:cubicBezTo>
                    <a:pt x="1337" y="244"/>
                    <a:pt x="1033" y="1"/>
                    <a:pt x="6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32"/>
            <p:cNvSpPr/>
            <p:nvPr/>
          </p:nvSpPr>
          <p:spPr>
            <a:xfrm>
              <a:off x="1584875" y="356625"/>
              <a:ext cx="109425" cy="41050"/>
            </a:xfrm>
            <a:custGeom>
              <a:avLst/>
              <a:gdLst/>
              <a:ahLst/>
              <a:cxnLst/>
              <a:rect l="l" t="t" r="r" b="b"/>
              <a:pathLst>
                <a:path w="4377" h="1642" extrusionOk="0">
                  <a:moveTo>
                    <a:pt x="3647" y="0"/>
                  </a:moveTo>
                  <a:lnTo>
                    <a:pt x="548" y="304"/>
                  </a:lnTo>
                  <a:cubicBezTo>
                    <a:pt x="244" y="365"/>
                    <a:pt x="1" y="669"/>
                    <a:pt x="1" y="973"/>
                  </a:cubicBezTo>
                  <a:lnTo>
                    <a:pt x="1" y="1094"/>
                  </a:lnTo>
                  <a:cubicBezTo>
                    <a:pt x="61" y="1398"/>
                    <a:pt x="365" y="1641"/>
                    <a:pt x="669" y="1641"/>
                  </a:cubicBezTo>
                  <a:lnTo>
                    <a:pt x="3769" y="1337"/>
                  </a:lnTo>
                  <a:cubicBezTo>
                    <a:pt x="4133" y="1277"/>
                    <a:pt x="4376" y="973"/>
                    <a:pt x="4316" y="669"/>
                  </a:cubicBezTo>
                  <a:lnTo>
                    <a:pt x="4316" y="608"/>
                  </a:lnTo>
                  <a:cubicBezTo>
                    <a:pt x="4316" y="243"/>
                    <a:pt x="4012" y="0"/>
                    <a:pt x="36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32"/>
            <p:cNvSpPr/>
            <p:nvPr/>
          </p:nvSpPr>
          <p:spPr>
            <a:xfrm>
              <a:off x="1223275" y="284825"/>
              <a:ext cx="1581675" cy="1290575"/>
            </a:xfrm>
            <a:custGeom>
              <a:avLst/>
              <a:gdLst/>
              <a:ahLst/>
              <a:cxnLst/>
              <a:rect l="l" t="t" r="r" b="b"/>
              <a:pathLst>
                <a:path w="63267" h="51623" extrusionOk="0">
                  <a:moveTo>
                    <a:pt x="55939" y="0"/>
                  </a:moveTo>
                  <a:cubicBezTo>
                    <a:pt x="55830" y="0"/>
                    <a:pt x="55720" y="5"/>
                    <a:pt x="55609" y="16"/>
                  </a:cubicBezTo>
                  <a:lnTo>
                    <a:pt x="2796" y="5000"/>
                  </a:lnTo>
                  <a:cubicBezTo>
                    <a:pt x="1216" y="5182"/>
                    <a:pt x="0" y="6580"/>
                    <a:pt x="183" y="8160"/>
                  </a:cubicBezTo>
                  <a:lnTo>
                    <a:pt x="4072" y="49000"/>
                  </a:lnTo>
                  <a:cubicBezTo>
                    <a:pt x="4188" y="50504"/>
                    <a:pt x="5459" y="51622"/>
                    <a:pt x="6944" y="51622"/>
                  </a:cubicBezTo>
                  <a:cubicBezTo>
                    <a:pt x="7019" y="51622"/>
                    <a:pt x="7095" y="51619"/>
                    <a:pt x="7172" y="51613"/>
                  </a:cubicBezTo>
                  <a:lnTo>
                    <a:pt x="60532" y="46569"/>
                  </a:lnTo>
                  <a:cubicBezTo>
                    <a:pt x="62112" y="46387"/>
                    <a:pt x="63266" y="44989"/>
                    <a:pt x="63145" y="43409"/>
                  </a:cubicBezTo>
                  <a:lnTo>
                    <a:pt x="59316" y="3115"/>
                  </a:lnTo>
                  <a:cubicBezTo>
                    <a:pt x="59144" y="1342"/>
                    <a:pt x="57681" y="0"/>
                    <a:pt x="55939" y="0"/>
                  </a:cubicBezTo>
                  <a:close/>
                </a:path>
              </a:pathLst>
            </a:custGeom>
            <a:solidFill>
              <a:srgbClr val="11111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32"/>
            <p:cNvSpPr/>
            <p:nvPr/>
          </p:nvSpPr>
          <p:spPr>
            <a:xfrm>
              <a:off x="1288600" y="338275"/>
              <a:ext cx="1452525" cy="1183725"/>
            </a:xfrm>
            <a:custGeom>
              <a:avLst/>
              <a:gdLst/>
              <a:ahLst/>
              <a:cxnLst/>
              <a:rect l="l" t="t" r="r" b="b"/>
              <a:pathLst>
                <a:path w="58101" h="47349" extrusionOk="0">
                  <a:moveTo>
                    <a:pt x="52872" y="1"/>
                  </a:moveTo>
                  <a:cubicBezTo>
                    <a:pt x="52833" y="1"/>
                    <a:pt x="52793" y="2"/>
                    <a:pt x="52753" y="5"/>
                  </a:cubicBezTo>
                  <a:lnTo>
                    <a:pt x="52631" y="5"/>
                  </a:lnTo>
                  <a:lnTo>
                    <a:pt x="48681" y="370"/>
                  </a:lnTo>
                  <a:lnTo>
                    <a:pt x="47465" y="491"/>
                  </a:lnTo>
                  <a:lnTo>
                    <a:pt x="44062" y="795"/>
                  </a:lnTo>
                  <a:lnTo>
                    <a:pt x="41145" y="1099"/>
                  </a:lnTo>
                  <a:lnTo>
                    <a:pt x="35007" y="1646"/>
                  </a:lnTo>
                  <a:lnTo>
                    <a:pt x="31117" y="2011"/>
                  </a:lnTo>
                  <a:lnTo>
                    <a:pt x="29780" y="2132"/>
                  </a:lnTo>
                  <a:lnTo>
                    <a:pt x="27471" y="2375"/>
                  </a:lnTo>
                  <a:lnTo>
                    <a:pt x="27349" y="2375"/>
                  </a:lnTo>
                  <a:lnTo>
                    <a:pt x="25647" y="2558"/>
                  </a:lnTo>
                  <a:lnTo>
                    <a:pt x="14708" y="3591"/>
                  </a:lnTo>
                  <a:lnTo>
                    <a:pt x="13006" y="3773"/>
                  </a:lnTo>
                  <a:lnTo>
                    <a:pt x="12581" y="3834"/>
                  </a:lnTo>
                  <a:lnTo>
                    <a:pt x="10272" y="4016"/>
                  </a:lnTo>
                  <a:lnTo>
                    <a:pt x="1338" y="4867"/>
                  </a:lnTo>
                  <a:cubicBezTo>
                    <a:pt x="548" y="4928"/>
                    <a:pt x="1" y="5596"/>
                    <a:pt x="62" y="6386"/>
                  </a:cubicBezTo>
                  <a:lnTo>
                    <a:pt x="1946" y="26867"/>
                  </a:lnTo>
                  <a:lnTo>
                    <a:pt x="2432" y="31790"/>
                  </a:lnTo>
                  <a:lnTo>
                    <a:pt x="3769" y="46011"/>
                  </a:lnTo>
                  <a:cubicBezTo>
                    <a:pt x="3830" y="46315"/>
                    <a:pt x="3951" y="46680"/>
                    <a:pt x="4194" y="46923"/>
                  </a:cubicBezTo>
                  <a:cubicBezTo>
                    <a:pt x="4498" y="47166"/>
                    <a:pt x="4863" y="47348"/>
                    <a:pt x="5288" y="47348"/>
                  </a:cubicBezTo>
                  <a:lnTo>
                    <a:pt x="5774" y="47288"/>
                  </a:lnTo>
                  <a:lnTo>
                    <a:pt x="11366" y="46741"/>
                  </a:lnTo>
                  <a:lnTo>
                    <a:pt x="13675" y="46497"/>
                  </a:lnTo>
                  <a:lnTo>
                    <a:pt x="16714" y="46254"/>
                  </a:lnTo>
                  <a:lnTo>
                    <a:pt x="18415" y="46072"/>
                  </a:lnTo>
                  <a:lnTo>
                    <a:pt x="18902" y="46011"/>
                  </a:lnTo>
                  <a:lnTo>
                    <a:pt x="22244" y="45707"/>
                  </a:lnTo>
                  <a:lnTo>
                    <a:pt x="32272" y="44735"/>
                  </a:lnTo>
                  <a:lnTo>
                    <a:pt x="32636" y="44735"/>
                  </a:lnTo>
                  <a:lnTo>
                    <a:pt x="35128" y="44492"/>
                  </a:lnTo>
                  <a:lnTo>
                    <a:pt x="36587" y="44370"/>
                  </a:lnTo>
                  <a:lnTo>
                    <a:pt x="38592" y="44188"/>
                  </a:lnTo>
                  <a:lnTo>
                    <a:pt x="41266" y="43945"/>
                  </a:lnTo>
                  <a:lnTo>
                    <a:pt x="56764" y="42426"/>
                  </a:lnTo>
                  <a:cubicBezTo>
                    <a:pt x="57554" y="42365"/>
                    <a:pt x="58101" y="41696"/>
                    <a:pt x="58101" y="40906"/>
                  </a:cubicBezTo>
                  <a:lnTo>
                    <a:pt x="54758" y="6447"/>
                  </a:lnTo>
                  <a:lnTo>
                    <a:pt x="54272" y="1281"/>
                  </a:lnTo>
                  <a:cubicBezTo>
                    <a:pt x="54214" y="531"/>
                    <a:pt x="53609" y="1"/>
                    <a:pt x="528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32"/>
            <p:cNvSpPr/>
            <p:nvPr/>
          </p:nvSpPr>
          <p:spPr>
            <a:xfrm>
              <a:off x="1293100" y="990625"/>
              <a:ext cx="22875" cy="17875"/>
            </a:xfrm>
            <a:custGeom>
              <a:avLst/>
              <a:gdLst/>
              <a:ahLst/>
              <a:cxnLst/>
              <a:rect l="l" t="t" r="r" b="b"/>
              <a:pathLst>
                <a:path w="915" h="715" extrusionOk="0">
                  <a:moveTo>
                    <a:pt x="758" y="1"/>
                  </a:moveTo>
                  <a:cubicBezTo>
                    <a:pt x="486" y="1"/>
                    <a:pt x="0" y="715"/>
                    <a:pt x="445" y="715"/>
                  </a:cubicBezTo>
                  <a:cubicBezTo>
                    <a:pt x="459" y="715"/>
                    <a:pt x="474" y="714"/>
                    <a:pt x="489" y="713"/>
                  </a:cubicBezTo>
                  <a:cubicBezTo>
                    <a:pt x="732" y="652"/>
                    <a:pt x="915" y="470"/>
                    <a:pt x="915" y="226"/>
                  </a:cubicBezTo>
                  <a:cubicBezTo>
                    <a:pt x="901" y="63"/>
                    <a:pt x="839" y="1"/>
                    <a:pt x="75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32"/>
            <p:cNvSpPr/>
            <p:nvPr/>
          </p:nvSpPr>
          <p:spPr>
            <a:xfrm>
              <a:off x="1296200" y="950700"/>
              <a:ext cx="9150" cy="9125"/>
            </a:xfrm>
            <a:custGeom>
              <a:avLst/>
              <a:gdLst/>
              <a:ahLst/>
              <a:cxnLst/>
              <a:rect l="l" t="t" r="r" b="b"/>
              <a:pathLst>
                <a:path w="366" h="365" extrusionOk="0">
                  <a:moveTo>
                    <a:pt x="183" y="0"/>
                  </a:moveTo>
                  <a:cubicBezTo>
                    <a:pt x="61" y="0"/>
                    <a:pt x="1" y="61"/>
                    <a:pt x="1" y="183"/>
                  </a:cubicBezTo>
                  <a:cubicBezTo>
                    <a:pt x="1" y="304"/>
                    <a:pt x="92" y="365"/>
                    <a:pt x="183" y="365"/>
                  </a:cubicBezTo>
                  <a:cubicBezTo>
                    <a:pt x="274" y="365"/>
                    <a:pt x="365" y="304"/>
                    <a:pt x="365" y="183"/>
                  </a:cubicBezTo>
                  <a:lnTo>
                    <a:pt x="365" y="122"/>
                  </a:lnTo>
                  <a:cubicBezTo>
                    <a:pt x="365" y="61"/>
                    <a:pt x="244" y="0"/>
                    <a:pt x="18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32"/>
            <p:cNvSpPr/>
            <p:nvPr/>
          </p:nvSpPr>
          <p:spPr>
            <a:xfrm>
              <a:off x="1761125" y="347500"/>
              <a:ext cx="744500" cy="1141075"/>
            </a:xfrm>
            <a:custGeom>
              <a:avLst/>
              <a:gdLst/>
              <a:ahLst/>
              <a:cxnLst/>
              <a:rect l="l" t="t" r="r" b="b"/>
              <a:pathLst>
                <a:path w="29780" h="45643" extrusionOk="0">
                  <a:moveTo>
                    <a:pt x="29780" y="1"/>
                  </a:moveTo>
                  <a:lnTo>
                    <a:pt x="28564" y="122"/>
                  </a:lnTo>
                  <a:lnTo>
                    <a:pt x="25161" y="426"/>
                  </a:lnTo>
                  <a:lnTo>
                    <a:pt x="22244" y="730"/>
                  </a:lnTo>
                  <a:lnTo>
                    <a:pt x="16106" y="1277"/>
                  </a:lnTo>
                  <a:lnTo>
                    <a:pt x="1" y="45642"/>
                  </a:lnTo>
                  <a:lnTo>
                    <a:pt x="3343" y="45338"/>
                  </a:lnTo>
                  <a:lnTo>
                    <a:pt x="13371" y="44427"/>
                  </a:lnTo>
                  <a:lnTo>
                    <a:pt x="13735" y="44366"/>
                  </a:lnTo>
                  <a:lnTo>
                    <a:pt x="29780" y="1"/>
                  </a:lnTo>
                  <a:close/>
                </a:path>
              </a:pathLst>
            </a:custGeom>
            <a:solidFill>
              <a:srgbClr val="FFFFFF">
                <a:alpha val="60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32"/>
            <p:cNvSpPr/>
            <p:nvPr/>
          </p:nvSpPr>
          <p:spPr>
            <a:xfrm>
              <a:off x="2203250" y="338275"/>
              <a:ext cx="455850" cy="1109275"/>
            </a:xfrm>
            <a:custGeom>
              <a:avLst/>
              <a:gdLst/>
              <a:ahLst/>
              <a:cxnLst/>
              <a:rect l="l" t="t" r="r" b="b"/>
              <a:pathLst>
                <a:path w="18234" h="44371" extrusionOk="0">
                  <a:moveTo>
                    <a:pt x="16286" y="1"/>
                  </a:moveTo>
                  <a:cubicBezTo>
                    <a:pt x="16247" y="1"/>
                    <a:pt x="16207" y="2"/>
                    <a:pt x="16167" y="5"/>
                  </a:cubicBezTo>
                  <a:lnTo>
                    <a:pt x="16045" y="5"/>
                  </a:lnTo>
                  <a:lnTo>
                    <a:pt x="1" y="44370"/>
                  </a:lnTo>
                  <a:lnTo>
                    <a:pt x="2006" y="44188"/>
                  </a:lnTo>
                  <a:lnTo>
                    <a:pt x="4680" y="43945"/>
                  </a:lnTo>
                  <a:lnTo>
                    <a:pt x="18233" y="6447"/>
                  </a:lnTo>
                  <a:lnTo>
                    <a:pt x="17686" y="1281"/>
                  </a:lnTo>
                  <a:cubicBezTo>
                    <a:pt x="17628" y="531"/>
                    <a:pt x="17023" y="1"/>
                    <a:pt x="16286" y="1"/>
                  </a:cubicBezTo>
                  <a:close/>
                </a:path>
              </a:pathLst>
            </a:custGeom>
            <a:solidFill>
              <a:srgbClr val="FFFFFF">
                <a:alpha val="60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32"/>
            <p:cNvSpPr/>
            <p:nvPr/>
          </p:nvSpPr>
          <p:spPr>
            <a:xfrm>
              <a:off x="1572725" y="391575"/>
              <a:ext cx="460400" cy="1115225"/>
            </a:xfrm>
            <a:custGeom>
              <a:avLst/>
              <a:gdLst/>
              <a:ahLst/>
              <a:cxnLst/>
              <a:rect l="l" t="t" r="r" b="b"/>
              <a:pathLst>
                <a:path w="18416" h="44609" extrusionOk="0">
                  <a:moveTo>
                    <a:pt x="18415" y="0"/>
                  </a:moveTo>
                  <a:lnTo>
                    <a:pt x="16106" y="243"/>
                  </a:lnTo>
                  <a:lnTo>
                    <a:pt x="1" y="44609"/>
                  </a:lnTo>
                  <a:lnTo>
                    <a:pt x="2371" y="44426"/>
                  </a:lnTo>
                  <a:lnTo>
                    <a:pt x="18415" y="0"/>
                  </a:lnTo>
                  <a:close/>
                </a:path>
              </a:pathLst>
            </a:custGeom>
            <a:solidFill>
              <a:srgbClr val="FFFFFF">
                <a:alpha val="60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32"/>
            <p:cNvSpPr/>
            <p:nvPr/>
          </p:nvSpPr>
          <p:spPr>
            <a:xfrm>
              <a:off x="1337225" y="432600"/>
              <a:ext cx="265900" cy="700450"/>
            </a:xfrm>
            <a:custGeom>
              <a:avLst/>
              <a:gdLst/>
              <a:ahLst/>
              <a:cxnLst/>
              <a:rect l="l" t="t" r="r" b="b"/>
              <a:pathLst>
                <a:path w="10636" h="28018" extrusionOk="0">
                  <a:moveTo>
                    <a:pt x="10636" y="0"/>
                  </a:moveTo>
                  <a:lnTo>
                    <a:pt x="8327" y="243"/>
                  </a:lnTo>
                  <a:lnTo>
                    <a:pt x="1" y="23094"/>
                  </a:lnTo>
                  <a:lnTo>
                    <a:pt x="487" y="28017"/>
                  </a:lnTo>
                  <a:lnTo>
                    <a:pt x="10636" y="0"/>
                  </a:lnTo>
                  <a:close/>
                </a:path>
              </a:pathLst>
            </a:custGeom>
            <a:solidFill>
              <a:srgbClr val="FFFFFF">
                <a:alpha val="60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0" name="Google Shape;290;p32"/>
          <p:cNvGrpSpPr/>
          <p:nvPr/>
        </p:nvGrpSpPr>
        <p:grpSpPr>
          <a:xfrm rot="-809226">
            <a:off x="279327" y="3799684"/>
            <a:ext cx="796521" cy="1105287"/>
            <a:chOff x="1214150" y="2918750"/>
            <a:chExt cx="2057250" cy="2466975"/>
          </a:xfrm>
        </p:grpSpPr>
        <p:sp>
          <p:nvSpPr>
            <p:cNvPr id="291" name="Google Shape;291;p32"/>
            <p:cNvSpPr/>
            <p:nvPr/>
          </p:nvSpPr>
          <p:spPr>
            <a:xfrm>
              <a:off x="1921525" y="2919750"/>
              <a:ext cx="567400" cy="485725"/>
            </a:xfrm>
            <a:custGeom>
              <a:avLst/>
              <a:gdLst/>
              <a:ahLst/>
              <a:cxnLst/>
              <a:rect l="l" t="t" r="r" b="b"/>
              <a:pathLst>
                <a:path w="22696" h="19429" extrusionOk="0">
                  <a:moveTo>
                    <a:pt x="12951" y="4250"/>
                  </a:moveTo>
                  <a:cubicBezTo>
                    <a:pt x="15758" y="4250"/>
                    <a:pt x="18441" y="6429"/>
                    <a:pt x="18441" y="9726"/>
                  </a:cubicBezTo>
                  <a:cubicBezTo>
                    <a:pt x="18380" y="12704"/>
                    <a:pt x="16010" y="15074"/>
                    <a:pt x="13032" y="15074"/>
                  </a:cubicBezTo>
                  <a:cubicBezTo>
                    <a:pt x="13007" y="15074"/>
                    <a:pt x="12982" y="15074"/>
                    <a:pt x="12957" y="15074"/>
                  </a:cubicBezTo>
                  <a:cubicBezTo>
                    <a:pt x="8145" y="15074"/>
                    <a:pt x="5757" y="9282"/>
                    <a:pt x="9143" y="5836"/>
                  </a:cubicBezTo>
                  <a:cubicBezTo>
                    <a:pt x="10258" y="4741"/>
                    <a:pt x="11618" y="4250"/>
                    <a:pt x="12951" y="4250"/>
                  </a:cubicBezTo>
                  <a:close/>
                  <a:moveTo>
                    <a:pt x="12883" y="1"/>
                  </a:moveTo>
                  <a:cubicBezTo>
                    <a:pt x="4351" y="1"/>
                    <a:pt x="1" y="10369"/>
                    <a:pt x="6043" y="16532"/>
                  </a:cubicBezTo>
                  <a:cubicBezTo>
                    <a:pt x="8023" y="18532"/>
                    <a:pt x="10473" y="19429"/>
                    <a:pt x="12879" y="19429"/>
                  </a:cubicBezTo>
                  <a:cubicBezTo>
                    <a:pt x="17861" y="19429"/>
                    <a:pt x="22654" y="15586"/>
                    <a:pt x="22695" y="9726"/>
                  </a:cubicBezTo>
                  <a:cubicBezTo>
                    <a:pt x="22695" y="4378"/>
                    <a:pt x="18380" y="2"/>
                    <a:pt x="13032" y="2"/>
                  </a:cubicBezTo>
                  <a:cubicBezTo>
                    <a:pt x="12982" y="1"/>
                    <a:pt x="12933" y="1"/>
                    <a:pt x="12883" y="1"/>
                  </a:cubicBezTo>
                  <a:close/>
                </a:path>
              </a:pathLst>
            </a:custGeom>
            <a:solidFill>
              <a:srgbClr val="FAB2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32"/>
            <p:cNvSpPr/>
            <p:nvPr/>
          </p:nvSpPr>
          <p:spPr>
            <a:xfrm>
              <a:off x="1214150" y="3153775"/>
              <a:ext cx="673150" cy="777175"/>
            </a:xfrm>
            <a:custGeom>
              <a:avLst/>
              <a:gdLst/>
              <a:ahLst/>
              <a:cxnLst/>
              <a:rect l="l" t="t" r="r" b="b"/>
              <a:pathLst>
                <a:path w="26926" h="31087" extrusionOk="0">
                  <a:moveTo>
                    <a:pt x="3890" y="0"/>
                  </a:moveTo>
                  <a:cubicBezTo>
                    <a:pt x="3890" y="0"/>
                    <a:pt x="1" y="27409"/>
                    <a:pt x="13675" y="30691"/>
                  </a:cubicBezTo>
                  <a:cubicBezTo>
                    <a:pt x="14804" y="30962"/>
                    <a:pt x="15822" y="31086"/>
                    <a:pt x="16739" y="31086"/>
                  </a:cubicBezTo>
                  <a:cubicBezTo>
                    <a:pt x="26926" y="31086"/>
                    <a:pt x="24675" y="15741"/>
                    <a:pt x="24675" y="15741"/>
                  </a:cubicBezTo>
                  <a:lnTo>
                    <a:pt x="11001" y="0"/>
                  </a:lnTo>
                  <a:close/>
                </a:path>
              </a:pathLst>
            </a:custGeom>
            <a:solidFill>
              <a:srgbClr val="F06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32"/>
            <p:cNvSpPr/>
            <p:nvPr/>
          </p:nvSpPr>
          <p:spPr>
            <a:xfrm>
              <a:off x="1293175" y="2918750"/>
              <a:ext cx="663975" cy="628550"/>
            </a:xfrm>
            <a:custGeom>
              <a:avLst/>
              <a:gdLst/>
              <a:ahLst/>
              <a:cxnLst/>
              <a:rect l="l" t="t" r="r" b="b"/>
              <a:pathLst>
                <a:path w="26559" h="25142" extrusionOk="0">
                  <a:moveTo>
                    <a:pt x="13321" y="1"/>
                  </a:moveTo>
                  <a:cubicBezTo>
                    <a:pt x="13153" y="1"/>
                    <a:pt x="12987" y="14"/>
                    <a:pt x="12823" y="42"/>
                  </a:cubicBezTo>
                  <a:cubicBezTo>
                    <a:pt x="10939" y="406"/>
                    <a:pt x="9116" y="1075"/>
                    <a:pt x="7475" y="2108"/>
                  </a:cubicBezTo>
                  <a:cubicBezTo>
                    <a:pt x="6624" y="2594"/>
                    <a:pt x="5834" y="3141"/>
                    <a:pt x="5044" y="3749"/>
                  </a:cubicBezTo>
                  <a:cubicBezTo>
                    <a:pt x="2796" y="5511"/>
                    <a:pt x="1094" y="7639"/>
                    <a:pt x="729" y="9401"/>
                  </a:cubicBezTo>
                  <a:cubicBezTo>
                    <a:pt x="0" y="12926"/>
                    <a:pt x="10514" y="25142"/>
                    <a:pt x="10514" y="25142"/>
                  </a:cubicBezTo>
                  <a:lnTo>
                    <a:pt x="16652" y="20766"/>
                  </a:lnTo>
                  <a:lnTo>
                    <a:pt x="19144" y="19064"/>
                  </a:lnTo>
                  <a:lnTo>
                    <a:pt x="26558" y="13777"/>
                  </a:lnTo>
                  <a:cubicBezTo>
                    <a:pt x="26558" y="13777"/>
                    <a:pt x="18727" y="1"/>
                    <a:pt x="1332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32"/>
            <p:cNvSpPr/>
            <p:nvPr/>
          </p:nvSpPr>
          <p:spPr>
            <a:xfrm>
              <a:off x="1419275" y="2969925"/>
              <a:ext cx="477100" cy="628650"/>
            </a:xfrm>
            <a:custGeom>
              <a:avLst/>
              <a:gdLst/>
              <a:ahLst/>
              <a:cxnLst/>
              <a:rect l="l" t="t" r="r" b="b"/>
              <a:pathLst>
                <a:path w="19084" h="25146" extrusionOk="0">
                  <a:moveTo>
                    <a:pt x="2431" y="0"/>
                  </a:moveTo>
                  <a:cubicBezTo>
                    <a:pt x="1580" y="487"/>
                    <a:pt x="790" y="1033"/>
                    <a:pt x="0" y="1641"/>
                  </a:cubicBezTo>
                  <a:cubicBezTo>
                    <a:pt x="4558" y="6746"/>
                    <a:pt x="7779" y="13067"/>
                    <a:pt x="11608" y="18719"/>
                  </a:cubicBezTo>
                  <a:cubicBezTo>
                    <a:pt x="12581" y="20117"/>
                    <a:pt x="13614" y="21575"/>
                    <a:pt x="14586" y="22851"/>
                  </a:cubicBezTo>
                  <a:cubicBezTo>
                    <a:pt x="15515" y="23998"/>
                    <a:pt x="16738" y="25145"/>
                    <a:pt x="18123" y="25145"/>
                  </a:cubicBezTo>
                  <a:cubicBezTo>
                    <a:pt x="18279" y="25145"/>
                    <a:pt x="18437" y="25131"/>
                    <a:pt x="18597" y="25100"/>
                  </a:cubicBezTo>
                  <a:cubicBezTo>
                    <a:pt x="19083" y="24432"/>
                    <a:pt x="18597" y="23520"/>
                    <a:pt x="18111" y="22791"/>
                  </a:cubicBezTo>
                  <a:cubicBezTo>
                    <a:pt x="16774" y="20846"/>
                    <a:pt x="15437" y="18901"/>
                    <a:pt x="14100" y="17017"/>
                  </a:cubicBezTo>
                  <a:cubicBezTo>
                    <a:pt x="10210" y="11365"/>
                    <a:pt x="6321" y="5713"/>
                    <a:pt x="243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32"/>
            <p:cNvSpPr/>
            <p:nvPr/>
          </p:nvSpPr>
          <p:spPr>
            <a:xfrm>
              <a:off x="2598250" y="3153775"/>
              <a:ext cx="673150" cy="777175"/>
            </a:xfrm>
            <a:custGeom>
              <a:avLst/>
              <a:gdLst/>
              <a:ahLst/>
              <a:cxnLst/>
              <a:rect l="l" t="t" r="r" b="b"/>
              <a:pathLst>
                <a:path w="26926" h="31087" extrusionOk="0">
                  <a:moveTo>
                    <a:pt x="15925" y="0"/>
                  </a:moveTo>
                  <a:lnTo>
                    <a:pt x="2251" y="15741"/>
                  </a:lnTo>
                  <a:cubicBezTo>
                    <a:pt x="2251" y="15741"/>
                    <a:pt x="0" y="31086"/>
                    <a:pt x="10187" y="31086"/>
                  </a:cubicBezTo>
                  <a:cubicBezTo>
                    <a:pt x="11104" y="31086"/>
                    <a:pt x="12122" y="30962"/>
                    <a:pt x="13251" y="30691"/>
                  </a:cubicBezTo>
                  <a:cubicBezTo>
                    <a:pt x="26925" y="27409"/>
                    <a:pt x="23036" y="0"/>
                    <a:pt x="23036" y="0"/>
                  </a:cubicBezTo>
                  <a:close/>
                </a:path>
              </a:pathLst>
            </a:custGeom>
            <a:solidFill>
              <a:srgbClr val="F06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32"/>
            <p:cNvSpPr/>
            <p:nvPr/>
          </p:nvSpPr>
          <p:spPr>
            <a:xfrm>
              <a:off x="2528400" y="2918750"/>
              <a:ext cx="663975" cy="628550"/>
            </a:xfrm>
            <a:custGeom>
              <a:avLst/>
              <a:gdLst/>
              <a:ahLst/>
              <a:cxnLst/>
              <a:rect l="l" t="t" r="r" b="b"/>
              <a:pathLst>
                <a:path w="26559" h="25142" extrusionOk="0">
                  <a:moveTo>
                    <a:pt x="13238" y="1"/>
                  </a:moveTo>
                  <a:cubicBezTo>
                    <a:pt x="7832" y="1"/>
                    <a:pt x="0" y="13777"/>
                    <a:pt x="0" y="13777"/>
                  </a:cubicBezTo>
                  <a:lnTo>
                    <a:pt x="7415" y="19064"/>
                  </a:lnTo>
                  <a:lnTo>
                    <a:pt x="9907" y="20766"/>
                  </a:lnTo>
                  <a:lnTo>
                    <a:pt x="16045" y="25142"/>
                  </a:lnTo>
                  <a:cubicBezTo>
                    <a:pt x="16045" y="25142"/>
                    <a:pt x="26559" y="12926"/>
                    <a:pt x="25830" y="9401"/>
                  </a:cubicBezTo>
                  <a:cubicBezTo>
                    <a:pt x="25465" y="7639"/>
                    <a:pt x="23763" y="5511"/>
                    <a:pt x="21515" y="3749"/>
                  </a:cubicBezTo>
                  <a:cubicBezTo>
                    <a:pt x="20724" y="3141"/>
                    <a:pt x="19934" y="2594"/>
                    <a:pt x="19084" y="2108"/>
                  </a:cubicBezTo>
                  <a:cubicBezTo>
                    <a:pt x="17443" y="1075"/>
                    <a:pt x="15619" y="406"/>
                    <a:pt x="13735" y="42"/>
                  </a:cubicBezTo>
                  <a:cubicBezTo>
                    <a:pt x="13572" y="14"/>
                    <a:pt x="13406" y="1"/>
                    <a:pt x="1323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32"/>
            <p:cNvSpPr/>
            <p:nvPr/>
          </p:nvSpPr>
          <p:spPr>
            <a:xfrm>
              <a:off x="2589175" y="2969925"/>
              <a:ext cx="477100" cy="628650"/>
            </a:xfrm>
            <a:custGeom>
              <a:avLst/>
              <a:gdLst/>
              <a:ahLst/>
              <a:cxnLst/>
              <a:rect l="l" t="t" r="r" b="b"/>
              <a:pathLst>
                <a:path w="19084" h="25146" extrusionOk="0">
                  <a:moveTo>
                    <a:pt x="16653" y="0"/>
                  </a:moveTo>
                  <a:lnTo>
                    <a:pt x="4984" y="16956"/>
                  </a:lnTo>
                  <a:lnTo>
                    <a:pt x="973" y="22791"/>
                  </a:lnTo>
                  <a:cubicBezTo>
                    <a:pt x="487" y="23520"/>
                    <a:pt x="0" y="24432"/>
                    <a:pt x="487" y="25100"/>
                  </a:cubicBezTo>
                  <a:cubicBezTo>
                    <a:pt x="647" y="25131"/>
                    <a:pt x="805" y="25145"/>
                    <a:pt x="961" y="25145"/>
                  </a:cubicBezTo>
                  <a:cubicBezTo>
                    <a:pt x="2346" y="25145"/>
                    <a:pt x="3569" y="23998"/>
                    <a:pt x="4498" y="22851"/>
                  </a:cubicBezTo>
                  <a:cubicBezTo>
                    <a:pt x="5470" y="21575"/>
                    <a:pt x="6503" y="20117"/>
                    <a:pt x="7476" y="18719"/>
                  </a:cubicBezTo>
                  <a:cubicBezTo>
                    <a:pt x="11304" y="13067"/>
                    <a:pt x="14525" y="6746"/>
                    <a:pt x="19084" y="1641"/>
                  </a:cubicBezTo>
                  <a:cubicBezTo>
                    <a:pt x="18293" y="1033"/>
                    <a:pt x="17503" y="487"/>
                    <a:pt x="1665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32"/>
            <p:cNvSpPr/>
            <p:nvPr/>
          </p:nvSpPr>
          <p:spPr>
            <a:xfrm>
              <a:off x="1288600" y="3130975"/>
              <a:ext cx="1903775" cy="2254750"/>
            </a:xfrm>
            <a:custGeom>
              <a:avLst/>
              <a:gdLst/>
              <a:ahLst/>
              <a:cxnLst/>
              <a:rect l="l" t="t" r="r" b="b"/>
              <a:pathLst>
                <a:path w="76151" h="90190" extrusionOk="0">
                  <a:moveTo>
                    <a:pt x="33244" y="0"/>
                  </a:moveTo>
                  <a:cubicBezTo>
                    <a:pt x="14890" y="0"/>
                    <a:pt x="1" y="14829"/>
                    <a:pt x="1" y="33183"/>
                  </a:cubicBezTo>
                  <a:lnTo>
                    <a:pt x="1" y="84416"/>
                  </a:lnTo>
                  <a:cubicBezTo>
                    <a:pt x="1" y="87576"/>
                    <a:pt x="2553" y="90190"/>
                    <a:pt x="5714" y="90190"/>
                  </a:cubicBezTo>
                  <a:lnTo>
                    <a:pt x="70438" y="90190"/>
                  </a:lnTo>
                  <a:cubicBezTo>
                    <a:pt x="73598" y="90129"/>
                    <a:pt x="76151" y="87576"/>
                    <a:pt x="76151" y="84416"/>
                  </a:cubicBezTo>
                  <a:lnTo>
                    <a:pt x="76151" y="33183"/>
                  </a:lnTo>
                  <a:cubicBezTo>
                    <a:pt x="76151" y="14829"/>
                    <a:pt x="61261" y="0"/>
                    <a:pt x="4296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32"/>
            <p:cNvSpPr/>
            <p:nvPr/>
          </p:nvSpPr>
          <p:spPr>
            <a:xfrm>
              <a:off x="1288600" y="5042325"/>
              <a:ext cx="1903775" cy="343400"/>
            </a:xfrm>
            <a:custGeom>
              <a:avLst/>
              <a:gdLst/>
              <a:ahLst/>
              <a:cxnLst/>
              <a:rect l="l" t="t" r="r" b="b"/>
              <a:pathLst>
                <a:path w="76151" h="13736" extrusionOk="0">
                  <a:moveTo>
                    <a:pt x="1" y="1"/>
                  </a:moveTo>
                  <a:lnTo>
                    <a:pt x="1" y="7962"/>
                  </a:lnTo>
                  <a:cubicBezTo>
                    <a:pt x="1" y="11122"/>
                    <a:pt x="2553" y="13736"/>
                    <a:pt x="5714" y="13736"/>
                  </a:cubicBezTo>
                  <a:lnTo>
                    <a:pt x="70438" y="13736"/>
                  </a:lnTo>
                  <a:cubicBezTo>
                    <a:pt x="73598" y="13675"/>
                    <a:pt x="76151" y="11122"/>
                    <a:pt x="76151" y="7962"/>
                  </a:cubicBezTo>
                  <a:lnTo>
                    <a:pt x="7615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32"/>
            <p:cNvSpPr/>
            <p:nvPr/>
          </p:nvSpPr>
          <p:spPr>
            <a:xfrm>
              <a:off x="1578800" y="4442175"/>
              <a:ext cx="1321875" cy="770350"/>
            </a:xfrm>
            <a:custGeom>
              <a:avLst/>
              <a:gdLst/>
              <a:ahLst/>
              <a:cxnLst/>
              <a:rect l="l" t="t" r="r" b="b"/>
              <a:pathLst>
                <a:path w="52875" h="30814" extrusionOk="0">
                  <a:moveTo>
                    <a:pt x="7901" y="1"/>
                  </a:moveTo>
                  <a:cubicBezTo>
                    <a:pt x="3526" y="1"/>
                    <a:pt x="1" y="3526"/>
                    <a:pt x="1" y="7901"/>
                  </a:cubicBezTo>
                  <a:lnTo>
                    <a:pt x="1" y="22913"/>
                  </a:lnTo>
                  <a:cubicBezTo>
                    <a:pt x="1" y="27288"/>
                    <a:pt x="3526" y="30813"/>
                    <a:pt x="7901" y="30813"/>
                  </a:cubicBezTo>
                  <a:lnTo>
                    <a:pt x="44974" y="30813"/>
                  </a:lnTo>
                  <a:cubicBezTo>
                    <a:pt x="49349" y="30813"/>
                    <a:pt x="52874" y="27288"/>
                    <a:pt x="52874" y="22913"/>
                  </a:cubicBezTo>
                  <a:lnTo>
                    <a:pt x="52874" y="7901"/>
                  </a:lnTo>
                  <a:cubicBezTo>
                    <a:pt x="52874" y="3526"/>
                    <a:pt x="49349" y="1"/>
                    <a:pt x="44974" y="1"/>
                  </a:cubicBezTo>
                  <a:close/>
                </a:path>
              </a:pathLst>
            </a:custGeom>
            <a:solidFill>
              <a:srgbClr val="F06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32"/>
            <p:cNvSpPr/>
            <p:nvPr/>
          </p:nvSpPr>
          <p:spPr>
            <a:xfrm>
              <a:off x="1578800" y="4442175"/>
              <a:ext cx="1321875" cy="385950"/>
            </a:xfrm>
            <a:custGeom>
              <a:avLst/>
              <a:gdLst/>
              <a:ahLst/>
              <a:cxnLst/>
              <a:rect l="l" t="t" r="r" b="b"/>
              <a:pathLst>
                <a:path w="52875" h="15438" extrusionOk="0">
                  <a:moveTo>
                    <a:pt x="2614" y="1"/>
                  </a:moveTo>
                  <a:cubicBezTo>
                    <a:pt x="1155" y="1"/>
                    <a:pt x="1" y="1216"/>
                    <a:pt x="1" y="2614"/>
                  </a:cubicBezTo>
                  <a:lnTo>
                    <a:pt x="1" y="15437"/>
                  </a:lnTo>
                  <a:lnTo>
                    <a:pt x="52874" y="15437"/>
                  </a:lnTo>
                  <a:lnTo>
                    <a:pt x="52874" y="2614"/>
                  </a:lnTo>
                  <a:cubicBezTo>
                    <a:pt x="52874" y="1216"/>
                    <a:pt x="51719" y="1"/>
                    <a:pt x="5032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32"/>
            <p:cNvSpPr/>
            <p:nvPr/>
          </p:nvSpPr>
          <p:spPr>
            <a:xfrm>
              <a:off x="2092350" y="4676150"/>
              <a:ext cx="303900" cy="303900"/>
            </a:xfrm>
            <a:custGeom>
              <a:avLst/>
              <a:gdLst/>
              <a:ahLst/>
              <a:cxnLst/>
              <a:rect l="l" t="t" r="r" b="b"/>
              <a:pathLst>
                <a:path w="12156" h="12156" extrusionOk="0">
                  <a:moveTo>
                    <a:pt x="6078" y="1"/>
                  </a:moveTo>
                  <a:cubicBezTo>
                    <a:pt x="2735" y="1"/>
                    <a:pt x="0" y="2736"/>
                    <a:pt x="0" y="6078"/>
                  </a:cubicBezTo>
                  <a:cubicBezTo>
                    <a:pt x="0" y="9421"/>
                    <a:pt x="2735" y="12156"/>
                    <a:pt x="6078" y="12156"/>
                  </a:cubicBezTo>
                  <a:cubicBezTo>
                    <a:pt x="9481" y="12156"/>
                    <a:pt x="12155" y="9421"/>
                    <a:pt x="12155" y="6078"/>
                  </a:cubicBezTo>
                  <a:cubicBezTo>
                    <a:pt x="12155" y="2736"/>
                    <a:pt x="9481" y="1"/>
                    <a:pt x="607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32"/>
            <p:cNvSpPr/>
            <p:nvPr/>
          </p:nvSpPr>
          <p:spPr>
            <a:xfrm>
              <a:off x="2156150" y="4761125"/>
              <a:ext cx="155000" cy="133850"/>
            </a:xfrm>
            <a:custGeom>
              <a:avLst/>
              <a:gdLst/>
              <a:ahLst/>
              <a:cxnLst/>
              <a:rect l="l" t="t" r="r" b="b"/>
              <a:pathLst>
                <a:path w="6200" h="5354" extrusionOk="0">
                  <a:moveTo>
                    <a:pt x="3518" y="0"/>
                  </a:moveTo>
                  <a:cubicBezTo>
                    <a:pt x="2862" y="0"/>
                    <a:pt x="2192" y="245"/>
                    <a:pt x="1642" y="795"/>
                  </a:cubicBezTo>
                  <a:cubicBezTo>
                    <a:pt x="1" y="2436"/>
                    <a:pt x="1156" y="5353"/>
                    <a:pt x="3586" y="5353"/>
                  </a:cubicBezTo>
                  <a:cubicBezTo>
                    <a:pt x="5045" y="5353"/>
                    <a:pt x="6200" y="4138"/>
                    <a:pt x="6200" y="2679"/>
                  </a:cubicBezTo>
                  <a:cubicBezTo>
                    <a:pt x="6200" y="1075"/>
                    <a:pt x="4891" y="0"/>
                    <a:pt x="35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32"/>
            <p:cNvSpPr/>
            <p:nvPr/>
          </p:nvSpPr>
          <p:spPr>
            <a:xfrm>
              <a:off x="1761125" y="4554600"/>
              <a:ext cx="86625" cy="527250"/>
            </a:xfrm>
            <a:custGeom>
              <a:avLst/>
              <a:gdLst/>
              <a:ahLst/>
              <a:cxnLst/>
              <a:rect l="l" t="t" r="r" b="b"/>
              <a:pathLst>
                <a:path w="3465" h="21090" extrusionOk="0">
                  <a:moveTo>
                    <a:pt x="1763" y="1"/>
                  </a:moveTo>
                  <a:cubicBezTo>
                    <a:pt x="791" y="1"/>
                    <a:pt x="1" y="791"/>
                    <a:pt x="1" y="1763"/>
                  </a:cubicBezTo>
                  <a:lnTo>
                    <a:pt x="1" y="19327"/>
                  </a:lnTo>
                  <a:cubicBezTo>
                    <a:pt x="1" y="20300"/>
                    <a:pt x="791" y="21090"/>
                    <a:pt x="1763" y="21090"/>
                  </a:cubicBezTo>
                  <a:cubicBezTo>
                    <a:pt x="2675" y="21029"/>
                    <a:pt x="3465" y="20300"/>
                    <a:pt x="3465" y="19327"/>
                  </a:cubicBezTo>
                  <a:lnTo>
                    <a:pt x="3465" y="1763"/>
                  </a:lnTo>
                  <a:cubicBezTo>
                    <a:pt x="3465" y="791"/>
                    <a:pt x="2675" y="1"/>
                    <a:pt x="176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32"/>
            <p:cNvSpPr/>
            <p:nvPr/>
          </p:nvSpPr>
          <p:spPr>
            <a:xfrm>
              <a:off x="1712500" y="4929900"/>
              <a:ext cx="176275" cy="50150"/>
            </a:xfrm>
            <a:custGeom>
              <a:avLst/>
              <a:gdLst/>
              <a:ahLst/>
              <a:cxnLst/>
              <a:rect l="l" t="t" r="r" b="b"/>
              <a:pathLst>
                <a:path w="7051" h="2006" extrusionOk="0">
                  <a:moveTo>
                    <a:pt x="1" y="0"/>
                  </a:moveTo>
                  <a:lnTo>
                    <a:pt x="1" y="2006"/>
                  </a:lnTo>
                  <a:lnTo>
                    <a:pt x="7051" y="2006"/>
                  </a:lnTo>
                  <a:lnTo>
                    <a:pt x="7051" y="0"/>
                  </a:lnTo>
                  <a:close/>
                </a:path>
              </a:pathLst>
            </a:custGeom>
            <a:solidFill>
              <a:srgbClr val="FAB2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32"/>
            <p:cNvSpPr/>
            <p:nvPr/>
          </p:nvSpPr>
          <p:spPr>
            <a:xfrm>
              <a:off x="2627150" y="4554600"/>
              <a:ext cx="86625" cy="527250"/>
            </a:xfrm>
            <a:custGeom>
              <a:avLst/>
              <a:gdLst/>
              <a:ahLst/>
              <a:cxnLst/>
              <a:rect l="l" t="t" r="r" b="b"/>
              <a:pathLst>
                <a:path w="3465" h="21090" extrusionOk="0">
                  <a:moveTo>
                    <a:pt x="1763" y="1"/>
                  </a:moveTo>
                  <a:cubicBezTo>
                    <a:pt x="791" y="1"/>
                    <a:pt x="1" y="791"/>
                    <a:pt x="1" y="1763"/>
                  </a:cubicBezTo>
                  <a:lnTo>
                    <a:pt x="1" y="19327"/>
                  </a:lnTo>
                  <a:cubicBezTo>
                    <a:pt x="1" y="20300"/>
                    <a:pt x="791" y="21090"/>
                    <a:pt x="1763" y="21090"/>
                  </a:cubicBezTo>
                  <a:cubicBezTo>
                    <a:pt x="2675" y="21090"/>
                    <a:pt x="3465" y="20300"/>
                    <a:pt x="3465" y="19327"/>
                  </a:cubicBezTo>
                  <a:lnTo>
                    <a:pt x="3465" y="1763"/>
                  </a:lnTo>
                  <a:cubicBezTo>
                    <a:pt x="3465" y="791"/>
                    <a:pt x="2675" y="1"/>
                    <a:pt x="176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32"/>
            <p:cNvSpPr/>
            <p:nvPr/>
          </p:nvSpPr>
          <p:spPr>
            <a:xfrm>
              <a:off x="2578550" y="4929900"/>
              <a:ext cx="176250" cy="50150"/>
            </a:xfrm>
            <a:custGeom>
              <a:avLst/>
              <a:gdLst/>
              <a:ahLst/>
              <a:cxnLst/>
              <a:rect l="l" t="t" r="r" b="b"/>
              <a:pathLst>
                <a:path w="7050" h="2006" extrusionOk="0">
                  <a:moveTo>
                    <a:pt x="0" y="0"/>
                  </a:moveTo>
                  <a:lnTo>
                    <a:pt x="0" y="2006"/>
                  </a:lnTo>
                  <a:lnTo>
                    <a:pt x="7050" y="2006"/>
                  </a:lnTo>
                  <a:lnTo>
                    <a:pt x="7050" y="0"/>
                  </a:lnTo>
                  <a:close/>
                </a:path>
              </a:pathLst>
            </a:custGeom>
            <a:solidFill>
              <a:srgbClr val="FAB2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32"/>
            <p:cNvSpPr/>
            <p:nvPr/>
          </p:nvSpPr>
          <p:spPr>
            <a:xfrm>
              <a:off x="1414725" y="3974225"/>
              <a:ext cx="15200" cy="39525"/>
            </a:xfrm>
            <a:custGeom>
              <a:avLst/>
              <a:gdLst/>
              <a:ahLst/>
              <a:cxnLst/>
              <a:rect l="l" t="t" r="r" b="b"/>
              <a:pathLst>
                <a:path w="608" h="1581" extrusionOk="0">
                  <a:moveTo>
                    <a:pt x="425" y="0"/>
                  </a:moveTo>
                  <a:cubicBezTo>
                    <a:pt x="243" y="0"/>
                    <a:pt x="182" y="61"/>
                    <a:pt x="122" y="182"/>
                  </a:cubicBezTo>
                  <a:cubicBezTo>
                    <a:pt x="0" y="912"/>
                    <a:pt x="0" y="1337"/>
                    <a:pt x="0" y="1337"/>
                  </a:cubicBezTo>
                  <a:cubicBezTo>
                    <a:pt x="0" y="1459"/>
                    <a:pt x="61" y="1580"/>
                    <a:pt x="182" y="1580"/>
                  </a:cubicBezTo>
                  <a:cubicBezTo>
                    <a:pt x="304" y="1580"/>
                    <a:pt x="425" y="1520"/>
                    <a:pt x="425" y="1398"/>
                  </a:cubicBezTo>
                  <a:cubicBezTo>
                    <a:pt x="425" y="1337"/>
                    <a:pt x="486" y="973"/>
                    <a:pt x="608" y="243"/>
                  </a:cubicBezTo>
                  <a:cubicBezTo>
                    <a:pt x="608" y="122"/>
                    <a:pt x="547" y="0"/>
                    <a:pt x="4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32"/>
            <p:cNvSpPr/>
            <p:nvPr/>
          </p:nvSpPr>
          <p:spPr>
            <a:xfrm>
              <a:off x="1426875" y="3237325"/>
              <a:ext cx="1607500" cy="692850"/>
            </a:xfrm>
            <a:custGeom>
              <a:avLst/>
              <a:gdLst/>
              <a:ahLst/>
              <a:cxnLst/>
              <a:rect l="l" t="t" r="r" b="b"/>
              <a:pathLst>
                <a:path w="64300" h="27714" extrusionOk="0">
                  <a:moveTo>
                    <a:pt x="30995" y="1"/>
                  </a:moveTo>
                  <a:cubicBezTo>
                    <a:pt x="30873" y="1"/>
                    <a:pt x="30752" y="122"/>
                    <a:pt x="30752" y="244"/>
                  </a:cubicBezTo>
                  <a:cubicBezTo>
                    <a:pt x="30813" y="365"/>
                    <a:pt x="30873" y="426"/>
                    <a:pt x="30995" y="426"/>
                  </a:cubicBezTo>
                  <a:lnTo>
                    <a:pt x="33304" y="426"/>
                  </a:lnTo>
                  <a:cubicBezTo>
                    <a:pt x="33365" y="426"/>
                    <a:pt x="33487" y="365"/>
                    <a:pt x="33487" y="244"/>
                  </a:cubicBezTo>
                  <a:cubicBezTo>
                    <a:pt x="33487" y="122"/>
                    <a:pt x="33426" y="1"/>
                    <a:pt x="33304" y="1"/>
                  </a:cubicBezTo>
                  <a:close/>
                  <a:moveTo>
                    <a:pt x="28797" y="117"/>
                  </a:moveTo>
                  <a:cubicBezTo>
                    <a:pt x="28781" y="117"/>
                    <a:pt x="28764" y="119"/>
                    <a:pt x="28746" y="122"/>
                  </a:cubicBezTo>
                  <a:cubicBezTo>
                    <a:pt x="28017" y="183"/>
                    <a:pt x="27288" y="244"/>
                    <a:pt x="26559" y="365"/>
                  </a:cubicBezTo>
                  <a:cubicBezTo>
                    <a:pt x="26376" y="365"/>
                    <a:pt x="26315" y="487"/>
                    <a:pt x="26315" y="608"/>
                  </a:cubicBezTo>
                  <a:cubicBezTo>
                    <a:pt x="26376" y="730"/>
                    <a:pt x="26437" y="791"/>
                    <a:pt x="26559" y="851"/>
                  </a:cubicBezTo>
                  <a:lnTo>
                    <a:pt x="26619" y="851"/>
                  </a:lnTo>
                  <a:cubicBezTo>
                    <a:pt x="27288" y="730"/>
                    <a:pt x="28017" y="608"/>
                    <a:pt x="28807" y="548"/>
                  </a:cubicBezTo>
                  <a:cubicBezTo>
                    <a:pt x="29093" y="548"/>
                    <a:pt x="29056" y="117"/>
                    <a:pt x="28797" y="117"/>
                  </a:cubicBezTo>
                  <a:close/>
                  <a:moveTo>
                    <a:pt x="35492" y="122"/>
                  </a:moveTo>
                  <a:cubicBezTo>
                    <a:pt x="35371" y="122"/>
                    <a:pt x="35249" y="183"/>
                    <a:pt x="35249" y="304"/>
                  </a:cubicBezTo>
                  <a:cubicBezTo>
                    <a:pt x="35249" y="426"/>
                    <a:pt x="35310" y="548"/>
                    <a:pt x="35432" y="548"/>
                  </a:cubicBezTo>
                  <a:cubicBezTo>
                    <a:pt x="36222" y="669"/>
                    <a:pt x="36951" y="730"/>
                    <a:pt x="37680" y="851"/>
                  </a:cubicBezTo>
                  <a:lnTo>
                    <a:pt x="37741" y="851"/>
                  </a:lnTo>
                  <a:cubicBezTo>
                    <a:pt x="38045" y="851"/>
                    <a:pt x="38045" y="365"/>
                    <a:pt x="37741" y="365"/>
                  </a:cubicBezTo>
                  <a:cubicBezTo>
                    <a:pt x="37012" y="244"/>
                    <a:pt x="36222" y="183"/>
                    <a:pt x="35492" y="122"/>
                  </a:cubicBezTo>
                  <a:close/>
                  <a:moveTo>
                    <a:pt x="24310" y="912"/>
                  </a:moveTo>
                  <a:cubicBezTo>
                    <a:pt x="23581" y="1095"/>
                    <a:pt x="22851" y="1277"/>
                    <a:pt x="22122" y="1459"/>
                  </a:cubicBezTo>
                  <a:cubicBezTo>
                    <a:pt x="22000" y="1520"/>
                    <a:pt x="21940" y="1642"/>
                    <a:pt x="21940" y="1763"/>
                  </a:cubicBezTo>
                  <a:cubicBezTo>
                    <a:pt x="22000" y="1824"/>
                    <a:pt x="22061" y="1885"/>
                    <a:pt x="22183" y="1885"/>
                  </a:cubicBezTo>
                  <a:lnTo>
                    <a:pt x="22244" y="1885"/>
                  </a:lnTo>
                  <a:cubicBezTo>
                    <a:pt x="22912" y="1702"/>
                    <a:pt x="23641" y="1520"/>
                    <a:pt x="24371" y="1338"/>
                  </a:cubicBezTo>
                  <a:cubicBezTo>
                    <a:pt x="24492" y="1338"/>
                    <a:pt x="24614" y="1216"/>
                    <a:pt x="24553" y="1095"/>
                  </a:cubicBezTo>
                  <a:cubicBezTo>
                    <a:pt x="24553" y="973"/>
                    <a:pt x="24431" y="912"/>
                    <a:pt x="24310" y="912"/>
                  </a:cubicBezTo>
                  <a:close/>
                  <a:moveTo>
                    <a:pt x="39929" y="912"/>
                  </a:moveTo>
                  <a:cubicBezTo>
                    <a:pt x="39807" y="912"/>
                    <a:pt x="39686" y="973"/>
                    <a:pt x="39625" y="1095"/>
                  </a:cubicBezTo>
                  <a:cubicBezTo>
                    <a:pt x="39625" y="1216"/>
                    <a:pt x="39686" y="1338"/>
                    <a:pt x="39807" y="1338"/>
                  </a:cubicBezTo>
                  <a:cubicBezTo>
                    <a:pt x="40537" y="1520"/>
                    <a:pt x="41266" y="1702"/>
                    <a:pt x="41995" y="1885"/>
                  </a:cubicBezTo>
                  <a:lnTo>
                    <a:pt x="42056" y="1885"/>
                  </a:lnTo>
                  <a:lnTo>
                    <a:pt x="42056" y="1945"/>
                  </a:lnTo>
                  <a:cubicBezTo>
                    <a:pt x="42299" y="1945"/>
                    <a:pt x="42360" y="1520"/>
                    <a:pt x="42117" y="1459"/>
                  </a:cubicBezTo>
                  <a:cubicBezTo>
                    <a:pt x="41387" y="1277"/>
                    <a:pt x="40658" y="1095"/>
                    <a:pt x="39929" y="912"/>
                  </a:cubicBezTo>
                  <a:close/>
                  <a:moveTo>
                    <a:pt x="20090" y="2104"/>
                  </a:moveTo>
                  <a:cubicBezTo>
                    <a:pt x="20060" y="2104"/>
                    <a:pt x="20027" y="2111"/>
                    <a:pt x="19995" y="2128"/>
                  </a:cubicBezTo>
                  <a:cubicBezTo>
                    <a:pt x="19266" y="2371"/>
                    <a:pt x="18597" y="2675"/>
                    <a:pt x="17868" y="2979"/>
                  </a:cubicBezTo>
                  <a:cubicBezTo>
                    <a:pt x="17807" y="3039"/>
                    <a:pt x="17746" y="3161"/>
                    <a:pt x="17807" y="3282"/>
                  </a:cubicBezTo>
                  <a:cubicBezTo>
                    <a:pt x="17807" y="3404"/>
                    <a:pt x="17929" y="3404"/>
                    <a:pt x="17989" y="3404"/>
                  </a:cubicBezTo>
                  <a:lnTo>
                    <a:pt x="17989" y="3343"/>
                  </a:lnTo>
                  <a:cubicBezTo>
                    <a:pt x="18050" y="3343"/>
                    <a:pt x="18050" y="3404"/>
                    <a:pt x="18111" y="3404"/>
                  </a:cubicBezTo>
                  <a:cubicBezTo>
                    <a:pt x="18779" y="3100"/>
                    <a:pt x="19448" y="2796"/>
                    <a:pt x="20116" y="2553"/>
                  </a:cubicBezTo>
                  <a:cubicBezTo>
                    <a:pt x="20238" y="2492"/>
                    <a:pt x="20299" y="2371"/>
                    <a:pt x="20238" y="2249"/>
                  </a:cubicBezTo>
                  <a:cubicBezTo>
                    <a:pt x="20238" y="2160"/>
                    <a:pt x="20173" y="2104"/>
                    <a:pt x="20090" y="2104"/>
                  </a:cubicBezTo>
                  <a:close/>
                  <a:moveTo>
                    <a:pt x="44147" y="2165"/>
                  </a:moveTo>
                  <a:cubicBezTo>
                    <a:pt x="44061" y="2165"/>
                    <a:pt x="43984" y="2221"/>
                    <a:pt x="43940" y="2310"/>
                  </a:cubicBezTo>
                  <a:cubicBezTo>
                    <a:pt x="43879" y="2432"/>
                    <a:pt x="43940" y="2553"/>
                    <a:pt x="44061" y="2553"/>
                  </a:cubicBezTo>
                  <a:cubicBezTo>
                    <a:pt x="44730" y="2857"/>
                    <a:pt x="45459" y="3100"/>
                    <a:pt x="46128" y="3404"/>
                  </a:cubicBezTo>
                  <a:lnTo>
                    <a:pt x="46189" y="3404"/>
                  </a:lnTo>
                  <a:lnTo>
                    <a:pt x="46249" y="3282"/>
                  </a:lnTo>
                  <a:cubicBezTo>
                    <a:pt x="46310" y="3343"/>
                    <a:pt x="46371" y="3343"/>
                    <a:pt x="46432" y="3343"/>
                  </a:cubicBezTo>
                  <a:cubicBezTo>
                    <a:pt x="46492" y="3222"/>
                    <a:pt x="46432" y="3100"/>
                    <a:pt x="46310" y="3039"/>
                  </a:cubicBezTo>
                  <a:cubicBezTo>
                    <a:pt x="45642" y="2675"/>
                    <a:pt x="44912" y="2432"/>
                    <a:pt x="44244" y="2188"/>
                  </a:cubicBezTo>
                  <a:cubicBezTo>
                    <a:pt x="44211" y="2172"/>
                    <a:pt x="44179" y="2165"/>
                    <a:pt x="44147" y="2165"/>
                  </a:cubicBezTo>
                  <a:close/>
                  <a:moveTo>
                    <a:pt x="16046" y="3967"/>
                  </a:moveTo>
                  <a:cubicBezTo>
                    <a:pt x="16007" y="3967"/>
                    <a:pt x="15965" y="3980"/>
                    <a:pt x="15923" y="4012"/>
                  </a:cubicBezTo>
                  <a:cubicBezTo>
                    <a:pt x="15255" y="4376"/>
                    <a:pt x="14586" y="4741"/>
                    <a:pt x="13978" y="5166"/>
                  </a:cubicBezTo>
                  <a:cubicBezTo>
                    <a:pt x="13796" y="5288"/>
                    <a:pt x="13857" y="5592"/>
                    <a:pt x="14100" y="5592"/>
                  </a:cubicBezTo>
                  <a:lnTo>
                    <a:pt x="14161" y="5531"/>
                  </a:lnTo>
                  <a:lnTo>
                    <a:pt x="14221" y="5531"/>
                  </a:lnTo>
                  <a:cubicBezTo>
                    <a:pt x="14829" y="5166"/>
                    <a:pt x="15498" y="4741"/>
                    <a:pt x="16105" y="4376"/>
                  </a:cubicBezTo>
                  <a:cubicBezTo>
                    <a:pt x="16357" y="4276"/>
                    <a:pt x="16234" y="3967"/>
                    <a:pt x="16046" y="3967"/>
                  </a:cubicBezTo>
                  <a:close/>
                  <a:moveTo>
                    <a:pt x="48169" y="3972"/>
                  </a:moveTo>
                  <a:cubicBezTo>
                    <a:pt x="48104" y="3972"/>
                    <a:pt x="48047" y="4001"/>
                    <a:pt x="48012" y="4072"/>
                  </a:cubicBezTo>
                  <a:cubicBezTo>
                    <a:pt x="47951" y="4194"/>
                    <a:pt x="47951" y="4316"/>
                    <a:pt x="48073" y="4376"/>
                  </a:cubicBezTo>
                  <a:cubicBezTo>
                    <a:pt x="48741" y="4741"/>
                    <a:pt x="49349" y="5166"/>
                    <a:pt x="49957" y="5531"/>
                  </a:cubicBezTo>
                  <a:cubicBezTo>
                    <a:pt x="50017" y="5592"/>
                    <a:pt x="50078" y="5592"/>
                    <a:pt x="50078" y="5592"/>
                  </a:cubicBezTo>
                  <a:lnTo>
                    <a:pt x="50139" y="5470"/>
                  </a:lnTo>
                  <a:cubicBezTo>
                    <a:pt x="50169" y="5501"/>
                    <a:pt x="50184" y="5516"/>
                    <a:pt x="50200" y="5516"/>
                  </a:cubicBezTo>
                  <a:cubicBezTo>
                    <a:pt x="50215" y="5516"/>
                    <a:pt x="50230" y="5501"/>
                    <a:pt x="50260" y="5470"/>
                  </a:cubicBezTo>
                  <a:cubicBezTo>
                    <a:pt x="50382" y="5410"/>
                    <a:pt x="50321" y="5227"/>
                    <a:pt x="50200" y="5166"/>
                  </a:cubicBezTo>
                  <a:cubicBezTo>
                    <a:pt x="49592" y="4741"/>
                    <a:pt x="48984" y="4376"/>
                    <a:pt x="48316" y="4012"/>
                  </a:cubicBezTo>
                  <a:cubicBezTo>
                    <a:pt x="48265" y="3987"/>
                    <a:pt x="48215" y="3972"/>
                    <a:pt x="48169" y="3972"/>
                  </a:cubicBezTo>
                  <a:close/>
                  <a:moveTo>
                    <a:pt x="12309" y="6433"/>
                  </a:moveTo>
                  <a:cubicBezTo>
                    <a:pt x="12258" y="6433"/>
                    <a:pt x="12206" y="6452"/>
                    <a:pt x="12155" y="6503"/>
                  </a:cubicBezTo>
                  <a:cubicBezTo>
                    <a:pt x="11608" y="6929"/>
                    <a:pt x="11061" y="7476"/>
                    <a:pt x="10453" y="7962"/>
                  </a:cubicBezTo>
                  <a:cubicBezTo>
                    <a:pt x="10393" y="8023"/>
                    <a:pt x="10393" y="8205"/>
                    <a:pt x="10453" y="8266"/>
                  </a:cubicBezTo>
                  <a:cubicBezTo>
                    <a:pt x="10514" y="8327"/>
                    <a:pt x="10575" y="8327"/>
                    <a:pt x="10636" y="8387"/>
                  </a:cubicBezTo>
                  <a:lnTo>
                    <a:pt x="10636" y="8327"/>
                  </a:lnTo>
                  <a:cubicBezTo>
                    <a:pt x="10696" y="8327"/>
                    <a:pt x="10757" y="8327"/>
                    <a:pt x="10818" y="8266"/>
                  </a:cubicBezTo>
                  <a:cubicBezTo>
                    <a:pt x="11365" y="7780"/>
                    <a:pt x="11912" y="7294"/>
                    <a:pt x="12520" y="6868"/>
                  </a:cubicBezTo>
                  <a:cubicBezTo>
                    <a:pt x="12580" y="6747"/>
                    <a:pt x="12580" y="6625"/>
                    <a:pt x="12520" y="6503"/>
                  </a:cubicBezTo>
                  <a:cubicBezTo>
                    <a:pt x="12450" y="6468"/>
                    <a:pt x="12379" y="6433"/>
                    <a:pt x="12309" y="6433"/>
                  </a:cubicBezTo>
                  <a:close/>
                  <a:moveTo>
                    <a:pt x="51926" y="6430"/>
                  </a:moveTo>
                  <a:cubicBezTo>
                    <a:pt x="51736" y="6430"/>
                    <a:pt x="51588" y="6725"/>
                    <a:pt x="51780" y="6868"/>
                  </a:cubicBezTo>
                  <a:cubicBezTo>
                    <a:pt x="52388" y="7294"/>
                    <a:pt x="52935" y="7780"/>
                    <a:pt x="53481" y="8266"/>
                  </a:cubicBezTo>
                  <a:cubicBezTo>
                    <a:pt x="53481" y="8327"/>
                    <a:pt x="53542" y="8387"/>
                    <a:pt x="53603" y="8387"/>
                  </a:cubicBezTo>
                  <a:lnTo>
                    <a:pt x="53603" y="8266"/>
                  </a:lnTo>
                  <a:cubicBezTo>
                    <a:pt x="53644" y="8266"/>
                    <a:pt x="53684" y="8293"/>
                    <a:pt x="53725" y="8293"/>
                  </a:cubicBezTo>
                  <a:cubicBezTo>
                    <a:pt x="53745" y="8293"/>
                    <a:pt x="53765" y="8286"/>
                    <a:pt x="53785" y="8266"/>
                  </a:cubicBezTo>
                  <a:cubicBezTo>
                    <a:pt x="53846" y="8205"/>
                    <a:pt x="53846" y="8084"/>
                    <a:pt x="53785" y="7962"/>
                  </a:cubicBezTo>
                  <a:cubicBezTo>
                    <a:pt x="53238" y="7476"/>
                    <a:pt x="52631" y="6990"/>
                    <a:pt x="52084" y="6503"/>
                  </a:cubicBezTo>
                  <a:cubicBezTo>
                    <a:pt x="52032" y="6452"/>
                    <a:pt x="51978" y="6430"/>
                    <a:pt x="51926" y="6430"/>
                  </a:cubicBezTo>
                  <a:close/>
                  <a:moveTo>
                    <a:pt x="9100" y="9453"/>
                  </a:moveTo>
                  <a:cubicBezTo>
                    <a:pt x="9041" y="9453"/>
                    <a:pt x="8981" y="9479"/>
                    <a:pt x="8934" y="9542"/>
                  </a:cubicBezTo>
                  <a:cubicBezTo>
                    <a:pt x="8448" y="10089"/>
                    <a:pt x="7962" y="10636"/>
                    <a:pt x="7475" y="11244"/>
                  </a:cubicBezTo>
                  <a:cubicBezTo>
                    <a:pt x="7415" y="11305"/>
                    <a:pt x="7415" y="11487"/>
                    <a:pt x="7475" y="11548"/>
                  </a:cubicBezTo>
                  <a:cubicBezTo>
                    <a:pt x="7536" y="11609"/>
                    <a:pt x="7597" y="11609"/>
                    <a:pt x="7597" y="11609"/>
                  </a:cubicBezTo>
                  <a:cubicBezTo>
                    <a:pt x="7719" y="11609"/>
                    <a:pt x="7779" y="11548"/>
                    <a:pt x="7840" y="11548"/>
                  </a:cubicBezTo>
                  <a:cubicBezTo>
                    <a:pt x="8265" y="10940"/>
                    <a:pt x="8752" y="10393"/>
                    <a:pt x="9299" y="9846"/>
                  </a:cubicBezTo>
                  <a:cubicBezTo>
                    <a:pt x="9434" y="9666"/>
                    <a:pt x="9269" y="9453"/>
                    <a:pt x="9100" y="9453"/>
                  </a:cubicBezTo>
                  <a:close/>
                  <a:moveTo>
                    <a:pt x="55193" y="9479"/>
                  </a:moveTo>
                  <a:cubicBezTo>
                    <a:pt x="55025" y="9479"/>
                    <a:pt x="54909" y="9662"/>
                    <a:pt x="55001" y="9846"/>
                  </a:cubicBezTo>
                  <a:cubicBezTo>
                    <a:pt x="55548" y="10393"/>
                    <a:pt x="55973" y="10940"/>
                    <a:pt x="56459" y="11548"/>
                  </a:cubicBezTo>
                  <a:cubicBezTo>
                    <a:pt x="56520" y="11548"/>
                    <a:pt x="56581" y="11609"/>
                    <a:pt x="56642" y="11609"/>
                  </a:cubicBezTo>
                  <a:cubicBezTo>
                    <a:pt x="56824" y="11609"/>
                    <a:pt x="56946" y="11365"/>
                    <a:pt x="56824" y="11244"/>
                  </a:cubicBezTo>
                  <a:cubicBezTo>
                    <a:pt x="56338" y="10636"/>
                    <a:pt x="55852" y="10089"/>
                    <a:pt x="55365" y="9542"/>
                  </a:cubicBezTo>
                  <a:cubicBezTo>
                    <a:pt x="55306" y="9498"/>
                    <a:pt x="55247" y="9479"/>
                    <a:pt x="55193" y="9479"/>
                  </a:cubicBezTo>
                  <a:close/>
                  <a:moveTo>
                    <a:pt x="6289" y="12966"/>
                  </a:moveTo>
                  <a:cubicBezTo>
                    <a:pt x="6230" y="12966"/>
                    <a:pt x="6174" y="12996"/>
                    <a:pt x="6138" y="13067"/>
                  </a:cubicBezTo>
                  <a:cubicBezTo>
                    <a:pt x="5652" y="13675"/>
                    <a:pt x="5288" y="14283"/>
                    <a:pt x="4923" y="14951"/>
                  </a:cubicBezTo>
                  <a:cubicBezTo>
                    <a:pt x="4801" y="15073"/>
                    <a:pt x="4862" y="15194"/>
                    <a:pt x="4984" y="15255"/>
                  </a:cubicBezTo>
                  <a:lnTo>
                    <a:pt x="5105" y="15255"/>
                  </a:lnTo>
                  <a:cubicBezTo>
                    <a:pt x="5166" y="15255"/>
                    <a:pt x="5227" y="15255"/>
                    <a:pt x="5288" y="15194"/>
                  </a:cubicBezTo>
                  <a:cubicBezTo>
                    <a:pt x="5652" y="14526"/>
                    <a:pt x="6078" y="13918"/>
                    <a:pt x="6503" y="13310"/>
                  </a:cubicBezTo>
                  <a:cubicBezTo>
                    <a:pt x="6589" y="13138"/>
                    <a:pt x="6432" y="12966"/>
                    <a:pt x="6289" y="12966"/>
                  </a:cubicBezTo>
                  <a:close/>
                  <a:moveTo>
                    <a:pt x="57977" y="12907"/>
                  </a:moveTo>
                  <a:cubicBezTo>
                    <a:pt x="57815" y="12907"/>
                    <a:pt x="57666" y="13093"/>
                    <a:pt x="57796" y="13310"/>
                  </a:cubicBezTo>
                  <a:cubicBezTo>
                    <a:pt x="58222" y="13857"/>
                    <a:pt x="58587" y="14526"/>
                    <a:pt x="59012" y="15133"/>
                  </a:cubicBezTo>
                  <a:cubicBezTo>
                    <a:pt x="59012" y="15194"/>
                    <a:pt x="59073" y="15255"/>
                    <a:pt x="59194" y="15255"/>
                  </a:cubicBezTo>
                  <a:lnTo>
                    <a:pt x="59316" y="15255"/>
                  </a:lnTo>
                  <a:cubicBezTo>
                    <a:pt x="59377" y="15133"/>
                    <a:pt x="59437" y="15012"/>
                    <a:pt x="59377" y="14890"/>
                  </a:cubicBezTo>
                  <a:cubicBezTo>
                    <a:pt x="59012" y="14283"/>
                    <a:pt x="58587" y="13614"/>
                    <a:pt x="58161" y="13006"/>
                  </a:cubicBezTo>
                  <a:cubicBezTo>
                    <a:pt x="58109" y="12937"/>
                    <a:pt x="58042" y="12907"/>
                    <a:pt x="57977" y="12907"/>
                  </a:cubicBezTo>
                  <a:close/>
                  <a:moveTo>
                    <a:pt x="60293" y="16781"/>
                  </a:moveTo>
                  <a:cubicBezTo>
                    <a:pt x="60153" y="16781"/>
                    <a:pt x="60005" y="16916"/>
                    <a:pt x="60045" y="17078"/>
                  </a:cubicBezTo>
                  <a:cubicBezTo>
                    <a:pt x="60410" y="17747"/>
                    <a:pt x="60714" y="18415"/>
                    <a:pt x="61017" y="19084"/>
                  </a:cubicBezTo>
                  <a:cubicBezTo>
                    <a:pt x="61078" y="19205"/>
                    <a:pt x="61139" y="19205"/>
                    <a:pt x="61261" y="19205"/>
                  </a:cubicBezTo>
                  <a:lnTo>
                    <a:pt x="61321" y="19205"/>
                  </a:lnTo>
                  <a:cubicBezTo>
                    <a:pt x="61443" y="19145"/>
                    <a:pt x="61504" y="19023"/>
                    <a:pt x="61443" y="18901"/>
                  </a:cubicBezTo>
                  <a:cubicBezTo>
                    <a:pt x="61139" y="18233"/>
                    <a:pt x="60835" y="17564"/>
                    <a:pt x="60471" y="16896"/>
                  </a:cubicBezTo>
                  <a:cubicBezTo>
                    <a:pt x="60430" y="16815"/>
                    <a:pt x="60362" y="16781"/>
                    <a:pt x="60293" y="16781"/>
                  </a:cubicBezTo>
                  <a:close/>
                  <a:moveTo>
                    <a:pt x="4033" y="16752"/>
                  </a:moveTo>
                  <a:cubicBezTo>
                    <a:pt x="3928" y="16752"/>
                    <a:pt x="3814" y="16820"/>
                    <a:pt x="3768" y="16957"/>
                  </a:cubicBezTo>
                  <a:cubicBezTo>
                    <a:pt x="3464" y="17625"/>
                    <a:pt x="3100" y="18294"/>
                    <a:pt x="2796" y="18962"/>
                  </a:cubicBezTo>
                  <a:cubicBezTo>
                    <a:pt x="2796" y="19084"/>
                    <a:pt x="2796" y="19205"/>
                    <a:pt x="2917" y="19266"/>
                  </a:cubicBezTo>
                  <a:lnTo>
                    <a:pt x="3039" y="19266"/>
                  </a:lnTo>
                  <a:cubicBezTo>
                    <a:pt x="3160" y="19266"/>
                    <a:pt x="3221" y="19205"/>
                    <a:pt x="3282" y="19084"/>
                  </a:cubicBezTo>
                  <a:cubicBezTo>
                    <a:pt x="3586" y="18415"/>
                    <a:pt x="3890" y="17747"/>
                    <a:pt x="4254" y="17078"/>
                  </a:cubicBezTo>
                  <a:cubicBezTo>
                    <a:pt x="4315" y="16957"/>
                    <a:pt x="4254" y="16835"/>
                    <a:pt x="4133" y="16774"/>
                  </a:cubicBezTo>
                  <a:cubicBezTo>
                    <a:pt x="4102" y="16759"/>
                    <a:pt x="4068" y="16752"/>
                    <a:pt x="4033" y="16752"/>
                  </a:cubicBezTo>
                  <a:close/>
                  <a:moveTo>
                    <a:pt x="2249" y="20846"/>
                  </a:moveTo>
                  <a:cubicBezTo>
                    <a:pt x="2127" y="20846"/>
                    <a:pt x="2006" y="20907"/>
                    <a:pt x="1945" y="21029"/>
                  </a:cubicBezTo>
                  <a:cubicBezTo>
                    <a:pt x="1702" y="21697"/>
                    <a:pt x="1459" y="22426"/>
                    <a:pt x="1216" y="23095"/>
                  </a:cubicBezTo>
                  <a:cubicBezTo>
                    <a:pt x="1155" y="23216"/>
                    <a:pt x="1216" y="23338"/>
                    <a:pt x="1337" y="23399"/>
                  </a:cubicBezTo>
                  <a:lnTo>
                    <a:pt x="1398" y="23399"/>
                  </a:lnTo>
                  <a:cubicBezTo>
                    <a:pt x="1520" y="23399"/>
                    <a:pt x="1580" y="23338"/>
                    <a:pt x="1641" y="23277"/>
                  </a:cubicBezTo>
                  <a:cubicBezTo>
                    <a:pt x="1884" y="22548"/>
                    <a:pt x="2127" y="21879"/>
                    <a:pt x="2370" y="21150"/>
                  </a:cubicBezTo>
                  <a:cubicBezTo>
                    <a:pt x="2431" y="21029"/>
                    <a:pt x="2370" y="20907"/>
                    <a:pt x="2249" y="20846"/>
                  </a:cubicBezTo>
                  <a:close/>
                  <a:moveTo>
                    <a:pt x="62116" y="20853"/>
                  </a:moveTo>
                  <a:cubicBezTo>
                    <a:pt x="61976" y="20853"/>
                    <a:pt x="61828" y="20988"/>
                    <a:pt x="61868" y="21150"/>
                  </a:cubicBezTo>
                  <a:cubicBezTo>
                    <a:pt x="62172" y="21819"/>
                    <a:pt x="62415" y="22548"/>
                    <a:pt x="62658" y="23277"/>
                  </a:cubicBezTo>
                  <a:cubicBezTo>
                    <a:pt x="62658" y="23338"/>
                    <a:pt x="62780" y="23399"/>
                    <a:pt x="62841" y="23399"/>
                  </a:cubicBezTo>
                  <a:lnTo>
                    <a:pt x="62901" y="23399"/>
                  </a:lnTo>
                  <a:cubicBezTo>
                    <a:pt x="63023" y="23338"/>
                    <a:pt x="63084" y="23216"/>
                    <a:pt x="63084" y="23095"/>
                  </a:cubicBezTo>
                  <a:cubicBezTo>
                    <a:pt x="62841" y="22366"/>
                    <a:pt x="62537" y="21697"/>
                    <a:pt x="62294" y="20968"/>
                  </a:cubicBezTo>
                  <a:cubicBezTo>
                    <a:pt x="62253" y="20887"/>
                    <a:pt x="62186" y="20853"/>
                    <a:pt x="62116" y="20853"/>
                  </a:cubicBezTo>
                  <a:close/>
                  <a:moveTo>
                    <a:pt x="851" y="25100"/>
                  </a:moveTo>
                  <a:cubicBezTo>
                    <a:pt x="729" y="25100"/>
                    <a:pt x="608" y="25161"/>
                    <a:pt x="547" y="25283"/>
                  </a:cubicBezTo>
                  <a:cubicBezTo>
                    <a:pt x="365" y="26012"/>
                    <a:pt x="183" y="26741"/>
                    <a:pt x="61" y="27471"/>
                  </a:cubicBezTo>
                  <a:cubicBezTo>
                    <a:pt x="0" y="27592"/>
                    <a:pt x="61" y="27714"/>
                    <a:pt x="243" y="27714"/>
                  </a:cubicBezTo>
                  <a:cubicBezTo>
                    <a:pt x="365" y="27714"/>
                    <a:pt x="486" y="27653"/>
                    <a:pt x="486" y="27531"/>
                  </a:cubicBezTo>
                  <a:cubicBezTo>
                    <a:pt x="608" y="26802"/>
                    <a:pt x="790" y="26073"/>
                    <a:pt x="1033" y="25404"/>
                  </a:cubicBezTo>
                  <a:cubicBezTo>
                    <a:pt x="1033" y="25283"/>
                    <a:pt x="973" y="25161"/>
                    <a:pt x="851" y="25100"/>
                  </a:cubicBezTo>
                  <a:close/>
                  <a:moveTo>
                    <a:pt x="63448" y="25040"/>
                  </a:moveTo>
                  <a:cubicBezTo>
                    <a:pt x="63327" y="25100"/>
                    <a:pt x="63266" y="25222"/>
                    <a:pt x="63266" y="25344"/>
                  </a:cubicBezTo>
                  <a:cubicBezTo>
                    <a:pt x="63448" y="26073"/>
                    <a:pt x="63631" y="26802"/>
                    <a:pt x="63813" y="27531"/>
                  </a:cubicBezTo>
                  <a:cubicBezTo>
                    <a:pt x="63813" y="27592"/>
                    <a:pt x="63935" y="27653"/>
                    <a:pt x="64056" y="27714"/>
                  </a:cubicBezTo>
                  <a:cubicBezTo>
                    <a:pt x="64178" y="27653"/>
                    <a:pt x="64299" y="27531"/>
                    <a:pt x="64239" y="27410"/>
                  </a:cubicBezTo>
                  <a:cubicBezTo>
                    <a:pt x="64117" y="26681"/>
                    <a:pt x="63935" y="26012"/>
                    <a:pt x="63692" y="25222"/>
                  </a:cubicBezTo>
                  <a:cubicBezTo>
                    <a:pt x="63692" y="25100"/>
                    <a:pt x="63570" y="25040"/>
                    <a:pt x="63448" y="250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32"/>
            <p:cNvSpPr/>
            <p:nvPr/>
          </p:nvSpPr>
          <p:spPr>
            <a:xfrm>
              <a:off x="3031300" y="3974225"/>
              <a:ext cx="16750" cy="39525"/>
            </a:xfrm>
            <a:custGeom>
              <a:avLst/>
              <a:gdLst/>
              <a:ahLst/>
              <a:cxnLst/>
              <a:rect l="l" t="t" r="r" b="b"/>
              <a:pathLst>
                <a:path w="670" h="1581" extrusionOk="0">
                  <a:moveTo>
                    <a:pt x="244" y="0"/>
                  </a:moveTo>
                  <a:cubicBezTo>
                    <a:pt x="122" y="0"/>
                    <a:pt x="1" y="122"/>
                    <a:pt x="62" y="243"/>
                  </a:cubicBezTo>
                  <a:cubicBezTo>
                    <a:pt x="183" y="973"/>
                    <a:pt x="183" y="1398"/>
                    <a:pt x="183" y="1398"/>
                  </a:cubicBezTo>
                  <a:cubicBezTo>
                    <a:pt x="183" y="1459"/>
                    <a:pt x="305" y="1580"/>
                    <a:pt x="426" y="1580"/>
                  </a:cubicBezTo>
                  <a:cubicBezTo>
                    <a:pt x="548" y="1580"/>
                    <a:pt x="669" y="1459"/>
                    <a:pt x="669" y="1337"/>
                  </a:cubicBezTo>
                  <a:cubicBezTo>
                    <a:pt x="669" y="1276"/>
                    <a:pt x="608" y="912"/>
                    <a:pt x="487" y="182"/>
                  </a:cubicBezTo>
                  <a:cubicBezTo>
                    <a:pt x="487" y="61"/>
                    <a:pt x="365" y="0"/>
                    <a:pt x="24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32"/>
            <p:cNvSpPr/>
            <p:nvPr/>
          </p:nvSpPr>
          <p:spPr>
            <a:xfrm>
              <a:off x="1385850" y="3962050"/>
              <a:ext cx="80550" cy="147425"/>
            </a:xfrm>
            <a:custGeom>
              <a:avLst/>
              <a:gdLst/>
              <a:ahLst/>
              <a:cxnLst/>
              <a:rect l="l" t="t" r="r" b="b"/>
              <a:pathLst>
                <a:path w="3222" h="5897" extrusionOk="0">
                  <a:moveTo>
                    <a:pt x="1580" y="1"/>
                  </a:moveTo>
                  <a:cubicBezTo>
                    <a:pt x="669" y="1"/>
                    <a:pt x="0" y="730"/>
                    <a:pt x="0" y="1642"/>
                  </a:cubicBezTo>
                  <a:lnTo>
                    <a:pt x="0" y="4255"/>
                  </a:lnTo>
                  <a:cubicBezTo>
                    <a:pt x="0" y="5167"/>
                    <a:pt x="669" y="5896"/>
                    <a:pt x="1580" y="5896"/>
                  </a:cubicBezTo>
                  <a:cubicBezTo>
                    <a:pt x="2492" y="5896"/>
                    <a:pt x="3221" y="5167"/>
                    <a:pt x="3221" y="4255"/>
                  </a:cubicBezTo>
                  <a:lnTo>
                    <a:pt x="3221" y="1642"/>
                  </a:lnTo>
                  <a:cubicBezTo>
                    <a:pt x="3221" y="730"/>
                    <a:pt x="2492" y="1"/>
                    <a:pt x="1580" y="1"/>
                  </a:cubicBezTo>
                  <a:close/>
                </a:path>
              </a:pathLst>
            </a:custGeom>
            <a:solidFill>
              <a:srgbClr val="FAB2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32"/>
            <p:cNvSpPr/>
            <p:nvPr/>
          </p:nvSpPr>
          <p:spPr>
            <a:xfrm>
              <a:off x="1364575" y="4072975"/>
              <a:ext cx="124425" cy="153600"/>
            </a:xfrm>
            <a:custGeom>
              <a:avLst/>
              <a:gdLst/>
              <a:ahLst/>
              <a:cxnLst/>
              <a:rect l="l" t="t" r="r" b="b"/>
              <a:pathLst>
                <a:path w="4977" h="6144" extrusionOk="0">
                  <a:moveTo>
                    <a:pt x="3569" y="4192"/>
                  </a:moveTo>
                  <a:cubicBezTo>
                    <a:pt x="4119" y="4192"/>
                    <a:pt x="4119" y="5290"/>
                    <a:pt x="3569" y="5290"/>
                  </a:cubicBezTo>
                  <a:cubicBezTo>
                    <a:pt x="3555" y="5290"/>
                    <a:pt x="3540" y="5289"/>
                    <a:pt x="3525" y="5288"/>
                  </a:cubicBezTo>
                  <a:lnTo>
                    <a:pt x="1520" y="5288"/>
                  </a:lnTo>
                  <a:cubicBezTo>
                    <a:pt x="1505" y="5289"/>
                    <a:pt x="1491" y="5290"/>
                    <a:pt x="1476" y="5290"/>
                  </a:cubicBezTo>
                  <a:cubicBezTo>
                    <a:pt x="927" y="5290"/>
                    <a:pt x="927" y="4192"/>
                    <a:pt x="1476" y="4192"/>
                  </a:cubicBezTo>
                  <a:cubicBezTo>
                    <a:pt x="1491" y="4192"/>
                    <a:pt x="1505" y="4192"/>
                    <a:pt x="1520" y="4194"/>
                  </a:cubicBezTo>
                  <a:lnTo>
                    <a:pt x="3525" y="4194"/>
                  </a:lnTo>
                  <a:cubicBezTo>
                    <a:pt x="3540" y="4192"/>
                    <a:pt x="3555" y="4192"/>
                    <a:pt x="3569" y="4192"/>
                  </a:cubicBezTo>
                  <a:close/>
                  <a:moveTo>
                    <a:pt x="1763" y="0"/>
                  </a:moveTo>
                  <a:cubicBezTo>
                    <a:pt x="1337" y="0"/>
                    <a:pt x="1034" y="304"/>
                    <a:pt x="973" y="669"/>
                  </a:cubicBezTo>
                  <a:lnTo>
                    <a:pt x="122" y="5227"/>
                  </a:lnTo>
                  <a:cubicBezTo>
                    <a:pt x="0" y="5713"/>
                    <a:pt x="365" y="6139"/>
                    <a:pt x="851" y="6139"/>
                  </a:cubicBezTo>
                  <a:lnTo>
                    <a:pt x="4012" y="6139"/>
                  </a:lnTo>
                  <a:cubicBezTo>
                    <a:pt x="4043" y="6142"/>
                    <a:pt x="4074" y="6144"/>
                    <a:pt x="4104" y="6144"/>
                  </a:cubicBezTo>
                  <a:cubicBezTo>
                    <a:pt x="4605" y="6144"/>
                    <a:pt x="4977" y="5685"/>
                    <a:pt x="4862" y="5227"/>
                  </a:cubicBezTo>
                  <a:lnTo>
                    <a:pt x="4012" y="669"/>
                  </a:lnTo>
                  <a:cubicBezTo>
                    <a:pt x="3951" y="304"/>
                    <a:pt x="3647" y="0"/>
                    <a:pt x="328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32"/>
            <p:cNvSpPr/>
            <p:nvPr/>
          </p:nvSpPr>
          <p:spPr>
            <a:xfrm>
              <a:off x="1404075" y="4037275"/>
              <a:ext cx="47125" cy="44450"/>
            </a:xfrm>
            <a:custGeom>
              <a:avLst/>
              <a:gdLst/>
              <a:ahLst/>
              <a:cxnLst/>
              <a:rect l="l" t="t" r="r" b="b"/>
              <a:pathLst>
                <a:path w="1885" h="1778" extrusionOk="0">
                  <a:moveTo>
                    <a:pt x="943" y="0"/>
                  </a:moveTo>
                  <a:cubicBezTo>
                    <a:pt x="532" y="0"/>
                    <a:pt x="122" y="274"/>
                    <a:pt x="61" y="821"/>
                  </a:cubicBezTo>
                  <a:cubicBezTo>
                    <a:pt x="1" y="1459"/>
                    <a:pt x="472" y="1778"/>
                    <a:pt x="943" y="1778"/>
                  </a:cubicBezTo>
                  <a:cubicBezTo>
                    <a:pt x="1414" y="1778"/>
                    <a:pt x="1885" y="1459"/>
                    <a:pt x="1824" y="821"/>
                  </a:cubicBezTo>
                  <a:cubicBezTo>
                    <a:pt x="1763" y="274"/>
                    <a:pt x="1353" y="0"/>
                    <a:pt x="94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4" name="Google Shape;314;p32"/>
          <p:cNvGrpSpPr/>
          <p:nvPr/>
        </p:nvGrpSpPr>
        <p:grpSpPr>
          <a:xfrm rot="1892561">
            <a:off x="8566339" y="4182278"/>
            <a:ext cx="329065" cy="674040"/>
            <a:chOff x="5342250" y="1892700"/>
            <a:chExt cx="668525" cy="1368950"/>
          </a:xfrm>
        </p:grpSpPr>
        <p:sp>
          <p:nvSpPr>
            <p:cNvPr id="315" name="Google Shape;315;p32"/>
            <p:cNvSpPr/>
            <p:nvPr/>
          </p:nvSpPr>
          <p:spPr>
            <a:xfrm>
              <a:off x="5342250" y="1892700"/>
              <a:ext cx="668525" cy="1368950"/>
            </a:xfrm>
            <a:custGeom>
              <a:avLst/>
              <a:gdLst/>
              <a:ahLst/>
              <a:cxnLst/>
              <a:rect l="l" t="t" r="r" b="b"/>
              <a:pathLst>
                <a:path w="26741" h="54758" extrusionOk="0">
                  <a:moveTo>
                    <a:pt x="5045" y="0"/>
                  </a:moveTo>
                  <a:cubicBezTo>
                    <a:pt x="2249" y="0"/>
                    <a:pt x="0" y="2249"/>
                    <a:pt x="0" y="5045"/>
                  </a:cubicBezTo>
                  <a:lnTo>
                    <a:pt x="0" y="49714"/>
                  </a:lnTo>
                  <a:cubicBezTo>
                    <a:pt x="0" y="52509"/>
                    <a:pt x="2249" y="54758"/>
                    <a:pt x="5045" y="54758"/>
                  </a:cubicBezTo>
                  <a:lnTo>
                    <a:pt x="21697" y="54758"/>
                  </a:lnTo>
                  <a:cubicBezTo>
                    <a:pt x="24492" y="54758"/>
                    <a:pt x="26741" y="52509"/>
                    <a:pt x="26741" y="49714"/>
                  </a:cubicBezTo>
                  <a:lnTo>
                    <a:pt x="26741" y="5045"/>
                  </a:lnTo>
                  <a:cubicBezTo>
                    <a:pt x="26741" y="2249"/>
                    <a:pt x="24492" y="0"/>
                    <a:pt x="21697" y="0"/>
                  </a:cubicBezTo>
                  <a:close/>
                </a:path>
              </a:pathLst>
            </a:custGeom>
            <a:solidFill>
              <a:srgbClr val="FAB2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32"/>
            <p:cNvSpPr/>
            <p:nvPr/>
          </p:nvSpPr>
          <p:spPr>
            <a:xfrm>
              <a:off x="5407575" y="1968675"/>
              <a:ext cx="259825" cy="259825"/>
            </a:xfrm>
            <a:custGeom>
              <a:avLst/>
              <a:gdLst/>
              <a:ahLst/>
              <a:cxnLst/>
              <a:rect l="l" t="t" r="r" b="b"/>
              <a:pathLst>
                <a:path w="10393" h="10393" extrusionOk="0">
                  <a:moveTo>
                    <a:pt x="5227" y="0"/>
                  </a:moveTo>
                  <a:cubicBezTo>
                    <a:pt x="2310" y="0"/>
                    <a:pt x="1" y="2370"/>
                    <a:pt x="1" y="5227"/>
                  </a:cubicBezTo>
                  <a:cubicBezTo>
                    <a:pt x="1" y="8083"/>
                    <a:pt x="2310" y="10392"/>
                    <a:pt x="5227" y="10392"/>
                  </a:cubicBezTo>
                  <a:cubicBezTo>
                    <a:pt x="8084" y="10392"/>
                    <a:pt x="10393" y="8083"/>
                    <a:pt x="10393" y="5227"/>
                  </a:cubicBezTo>
                  <a:cubicBezTo>
                    <a:pt x="10393" y="2370"/>
                    <a:pt x="8084" y="0"/>
                    <a:pt x="52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32"/>
            <p:cNvSpPr/>
            <p:nvPr/>
          </p:nvSpPr>
          <p:spPr>
            <a:xfrm>
              <a:off x="5445550" y="2006650"/>
              <a:ext cx="183875" cy="183875"/>
            </a:xfrm>
            <a:custGeom>
              <a:avLst/>
              <a:gdLst/>
              <a:ahLst/>
              <a:cxnLst/>
              <a:rect l="l" t="t" r="r" b="b"/>
              <a:pathLst>
                <a:path w="7355" h="7355" extrusionOk="0">
                  <a:moveTo>
                    <a:pt x="3708" y="0"/>
                  </a:moveTo>
                  <a:cubicBezTo>
                    <a:pt x="1642" y="0"/>
                    <a:pt x="1" y="1641"/>
                    <a:pt x="1" y="3708"/>
                  </a:cubicBezTo>
                  <a:cubicBezTo>
                    <a:pt x="1" y="5713"/>
                    <a:pt x="1642" y="7354"/>
                    <a:pt x="3708" y="7354"/>
                  </a:cubicBezTo>
                  <a:cubicBezTo>
                    <a:pt x="5714" y="7354"/>
                    <a:pt x="7355" y="5713"/>
                    <a:pt x="7355" y="3708"/>
                  </a:cubicBezTo>
                  <a:cubicBezTo>
                    <a:pt x="7355" y="1641"/>
                    <a:pt x="5714" y="0"/>
                    <a:pt x="370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32"/>
            <p:cNvSpPr/>
            <p:nvPr/>
          </p:nvSpPr>
          <p:spPr>
            <a:xfrm>
              <a:off x="5700800" y="1968675"/>
              <a:ext cx="259850" cy="259825"/>
            </a:xfrm>
            <a:custGeom>
              <a:avLst/>
              <a:gdLst/>
              <a:ahLst/>
              <a:cxnLst/>
              <a:rect l="l" t="t" r="r" b="b"/>
              <a:pathLst>
                <a:path w="10394" h="10393" extrusionOk="0">
                  <a:moveTo>
                    <a:pt x="5167" y="0"/>
                  </a:moveTo>
                  <a:cubicBezTo>
                    <a:pt x="2310" y="0"/>
                    <a:pt x="1" y="2370"/>
                    <a:pt x="1" y="5227"/>
                  </a:cubicBezTo>
                  <a:cubicBezTo>
                    <a:pt x="1" y="8083"/>
                    <a:pt x="2310" y="10392"/>
                    <a:pt x="5167" y="10392"/>
                  </a:cubicBezTo>
                  <a:cubicBezTo>
                    <a:pt x="8084" y="10392"/>
                    <a:pt x="10393" y="8083"/>
                    <a:pt x="10393" y="5227"/>
                  </a:cubicBezTo>
                  <a:cubicBezTo>
                    <a:pt x="10393" y="2370"/>
                    <a:pt x="8084" y="0"/>
                    <a:pt x="516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32"/>
            <p:cNvSpPr/>
            <p:nvPr/>
          </p:nvSpPr>
          <p:spPr>
            <a:xfrm>
              <a:off x="5738800" y="2006650"/>
              <a:ext cx="183850" cy="183875"/>
            </a:xfrm>
            <a:custGeom>
              <a:avLst/>
              <a:gdLst/>
              <a:ahLst/>
              <a:cxnLst/>
              <a:rect l="l" t="t" r="r" b="b"/>
              <a:pathLst>
                <a:path w="7354" h="7355" extrusionOk="0">
                  <a:moveTo>
                    <a:pt x="3647" y="0"/>
                  </a:moveTo>
                  <a:cubicBezTo>
                    <a:pt x="1641" y="0"/>
                    <a:pt x="0" y="1641"/>
                    <a:pt x="0" y="3708"/>
                  </a:cubicBezTo>
                  <a:cubicBezTo>
                    <a:pt x="0" y="5713"/>
                    <a:pt x="1641" y="7354"/>
                    <a:pt x="3647" y="7354"/>
                  </a:cubicBezTo>
                  <a:cubicBezTo>
                    <a:pt x="5713" y="7354"/>
                    <a:pt x="7354" y="5713"/>
                    <a:pt x="7354" y="3708"/>
                  </a:cubicBezTo>
                  <a:cubicBezTo>
                    <a:pt x="7354" y="1641"/>
                    <a:pt x="5713" y="0"/>
                    <a:pt x="3647" y="0"/>
                  </a:cubicBezTo>
                  <a:close/>
                </a:path>
              </a:pathLst>
            </a:custGeom>
            <a:solidFill>
              <a:srgbClr val="FAB2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32"/>
            <p:cNvSpPr/>
            <p:nvPr/>
          </p:nvSpPr>
          <p:spPr>
            <a:xfrm>
              <a:off x="5407575" y="2289250"/>
              <a:ext cx="259825" cy="259825"/>
            </a:xfrm>
            <a:custGeom>
              <a:avLst/>
              <a:gdLst/>
              <a:ahLst/>
              <a:cxnLst/>
              <a:rect l="l" t="t" r="r" b="b"/>
              <a:pathLst>
                <a:path w="10393" h="10393" extrusionOk="0">
                  <a:moveTo>
                    <a:pt x="5227" y="0"/>
                  </a:moveTo>
                  <a:cubicBezTo>
                    <a:pt x="2310" y="0"/>
                    <a:pt x="1" y="2310"/>
                    <a:pt x="1" y="5166"/>
                  </a:cubicBezTo>
                  <a:cubicBezTo>
                    <a:pt x="1" y="8023"/>
                    <a:pt x="2310" y="10393"/>
                    <a:pt x="5227" y="10393"/>
                  </a:cubicBezTo>
                  <a:cubicBezTo>
                    <a:pt x="8084" y="10393"/>
                    <a:pt x="10393" y="8023"/>
                    <a:pt x="10393" y="5166"/>
                  </a:cubicBezTo>
                  <a:cubicBezTo>
                    <a:pt x="10393" y="2310"/>
                    <a:pt x="8084" y="0"/>
                    <a:pt x="52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32"/>
            <p:cNvSpPr/>
            <p:nvPr/>
          </p:nvSpPr>
          <p:spPr>
            <a:xfrm>
              <a:off x="5445550" y="2327225"/>
              <a:ext cx="183875" cy="183875"/>
            </a:xfrm>
            <a:custGeom>
              <a:avLst/>
              <a:gdLst/>
              <a:ahLst/>
              <a:cxnLst/>
              <a:rect l="l" t="t" r="r" b="b"/>
              <a:pathLst>
                <a:path w="7355" h="7355" extrusionOk="0">
                  <a:moveTo>
                    <a:pt x="3708" y="1"/>
                  </a:moveTo>
                  <a:cubicBezTo>
                    <a:pt x="1642" y="1"/>
                    <a:pt x="1" y="1642"/>
                    <a:pt x="1" y="3647"/>
                  </a:cubicBezTo>
                  <a:cubicBezTo>
                    <a:pt x="1" y="5653"/>
                    <a:pt x="1642" y="7354"/>
                    <a:pt x="3708" y="7354"/>
                  </a:cubicBezTo>
                  <a:cubicBezTo>
                    <a:pt x="5714" y="7354"/>
                    <a:pt x="7355" y="5653"/>
                    <a:pt x="7355" y="3647"/>
                  </a:cubicBezTo>
                  <a:cubicBezTo>
                    <a:pt x="7355" y="1642"/>
                    <a:pt x="5714" y="1"/>
                    <a:pt x="3708" y="1"/>
                  </a:cubicBezTo>
                  <a:close/>
                </a:path>
              </a:pathLst>
            </a:custGeom>
            <a:solidFill>
              <a:srgbClr val="F06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32"/>
            <p:cNvSpPr/>
            <p:nvPr/>
          </p:nvSpPr>
          <p:spPr>
            <a:xfrm>
              <a:off x="5700800" y="2289250"/>
              <a:ext cx="259850" cy="259825"/>
            </a:xfrm>
            <a:custGeom>
              <a:avLst/>
              <a:gdLst/>
              <a:ahLst/>
              <a:cxnLst/>
              <a:rect l="l" t="t" r="r" b="b"/>
              <a:pathLst>
                <a:path w="10394" h="10393" extrusionOk="0">
                  <a:moveTo>
                    <a:pt x="5167" y="0"/>
                  </a:moveTo>
                  <a:cubicBezTo>
                    <a:pt x="2310" y="0"/>
                    <a:pt x="1" y="2310"/>
                    <a:pt x="1" y="5166"/>
                  </a:cubicBezTo>
                  <a:cubicBezTo>
                    <a:pt x="1" y="8023"/>
                    <a:pt x="2310" y="10393"/>
                    <a:pt x="5167" y="10393"/>
                  </a:cubicBezTo>
                  <a:cubicBezTo>
                    <a:pt x="8084" y="10393"/>
                    <a:pt x="10393" y="8023"/>
                    <a:pt x="10393" y="5166"/>
                  </a:cubicBezTo>
                  <a:cubicBezTo>
                    <a:pt x="10393" y="2310"/>
                    <a:pt x="8084" y="0"/>
                    <a:pt x="516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32"/>
            <p:cNvSpPr/>
            <p:nvPr/>
          </p:nvSpPr>
          <p:spPr>
            <a:xfrm>
              <a:off x="5738800" y="2327225"/>
              <a:ext cx="183850" cy="183875"/>
            </a:xfrm>
            <a:custGeom>
              <a:avLst/>
              <a:gdLst/>
              <a:ahLst/>
              <a:cxnLst/>
              <a:rect l="l" t="t" r="r" b="b"/>
              <a:pathLst>
                <a:path w="7354" h="7355" extrusionOk="0">
                  <a:moveTo>
                    <a:pt x="3647" y="1"/>
                  </a:moveTo>
                  <a:cubicBezTo>
                    <a:pt x="1641" y="1"/>
                    <a:pt x="0" y="1642"/>
                    <a:pt x="0" y="3647"/>
                  </a:cubicBezTo>
                  <a:cubicBezTo>
                    <a:pt x="0" y="5653"/>
                    <a:pt x="1641" y="7354"/>
                    <a:pt x="3647" y="7354"/>
                  </a:cubicBezTo>
                  <a:cubicBezTo>
                    <a:pt x="5713" y="7354"/>
                    <a:pt x="7354" y="5653"/>
                    <a:pt x="7354" y="3647"/>
                  </a:cubicBezTo>
                  <a:cubicBezTo>
                    <a:pt x="7354" y="1642"/>
                    <a:pt x="5713" y="1"/>
                    <a:pt x="364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32"/>
            <p:cNvSpPr/>
            <p:nvPr/>
          </p:nvSpPr>
          <p:spPr>
            <a:xfrm>
              <a:off x="5407575" y="2608325"/>
              <a:ext cx="259825" cy="259825"/>
            </a:xfrm>
            <a:custGeom>
              <a:avLst/>
              <a:gdLst/>
              <a:ahLst/>
              <a:cxnLst/>
              <a:rect l="l" t="t" r="r" b="b"/>
              <a:pathLst>
                <a:path w="10393" h="10393" extrusionOk="0">
                  <a:moveTo>
                    <a:pt x="5227" y="0"/>
                  </a:moveTo>
                  <a:cubicBezTo>
                    <a:pt x="2310" y="0"/>
                    <a:pt x="1" y="2309"/>
                    <a:pt x="1" y="5166"/>
                  </a:cubicBezTo>
                  <a:cubicBezTo>
                    <a:pt x="1" y="8083"/>
                    <a:pt x="2310" y="10392"/>
                    <a:pt x="5227" y="10392"/>
                  </a:cubicBezTo>
                  <a:cubicBezTo>
                    <a:pt x="8084" y="10392"/>
                    <a:pt x="10393" y="8083"/>
                    <a:pt x="10393" y="5166"/>
                  </a:cubicBezTo>
                  <a:cubicBezTo>
                    <a:pt x="10393" y="2309"/>
                    <a:pt x="8084" y="0"/>
                    <a:pt x="52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32"/>
            <p:cNvSpPr/>
            <p:nvPr/>
          </p:nvSpPr>
          <p:spPr>
            <a:xfrm>
              <a:off x="5445550" y="2646300"/>
              <a:ext cx="183875" cy="183875"/>
            </a:xfrm>
            <a:custGeom>
              <a:avLst/>
              <a:gdLst/>
              <a:ahLst/>
              <a:cxnLst/>
              <a:rect l="l" t="t" r="r" b="b"/>
              <a:pathLst>
                <a:path w="7355" h="7355" extrusionOk="0">
                  <a:moveTo>
                    <a:pt x="3708" y="0"/>
                  </a:moveTo>
                  <a:cubicBezTo>
                    <a:pt x="1642" y="0"/>
                    <a:pt x="1" y="1641"/>
                    <a:pt x="1" y="3647"/>
                  </a:cubicBezTo>
                  <a:cubicBezTo>
                    <a:pt x="1" y="5713"/>
                    <a:pt x="1642" y="7354"/>
                    <a:pt x="3708" y="7354"/>
                  </a:cubicBezTo>
                  <a:cubicBezTo>
                    <a:pt x="5714" y="7354"/>
                    <a:pt x="7355" y="5713"/>
                    <a:pt x="7355" y="3647"/>
                  </a:cubicBezTo>
                  <a:cubicBezTo>
                    <a:pt x="7355" y="1641"/>
                    <a:pt x="5714" y="0"/>
                    <a:pt x="370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32"/>
            <p:cNvSpPr/>
            <p:nvPr/>
          </p:nvSpPr>
          <p:spPr>
            <a:xfrm>
              <a:off x="5700800" y="2608325"/>
              <a:ext cx="259850" cy="259825"/>
            </a:xfrm>
            <a:custGeom>
              <a:avLst/>
              <a:gdLst/>
              <a:ahLst/>
              <a:cxnLst/>
              <a:rect l="l" t="t" r="r" b="b"/>
              <a:pathLst>
                <a:path w="10394" h="10393" extrusionOk="0">
                  <a:moveTo>
                    <a:pt x="5167" y="0"/>
                  </a:moveTo>
                  <a:cubicBezTo>
                    <a:pt x="2310" y="0"/>
                    <a:pt x="1" y="2309"/>
                    <a:pt x="1" y="5166"/>
                  </a:cubicBezTo>
                  <a:cubicBezTo>
                    <a:pt x="1" y="8083"/>
                    <a:pt x="2310" y="10392"/>
                    <a:pt x="5167" y="10392"/>
                  </a:cubicBezTo>
                  <a:cubicBezTo>
                    <a:pt x="8084" y="10392"/>
                    <a:pt x="10393" y="8083"/>
                    <a:pt x="10393" y="5166"/>
                  </a:cubicBezTo>
                  <a:cubicBezTo>
                    <a:pt x="10393" y="2309"/>
                    <a:pt x="8084" y="0"/>
                    <a:pt x="516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32"/>
            <p:cNvSpPr/>
            <p:nvPr/>
          </p:nvSpPr>
          <p:spPr>
            <a:xfrm>
              <a:off x="5738800" y="2646300"/>
              <a:ext cx="183850" cy="183875"/>
            </a:xfrm>
            <a:custGeom>
              <a:avLst/>
              <a:gdLst/>
              <a:ahLst/>
              <a:cxnLst/>
              <a:rect l="l" t="t" r="r" b="b"/>
              <a:pathLst>
                <a:path w="7354" h="7355" extrusionOk="0">
                  <a:moveTo>
                    <a:pt x="3647" y="0"/>
                  </a:moveTo>
                  <a:cubicBezTo>
                    <a:pt x="1641" y="0"/>
                    <a:pt x="0" y="1641"/>
                    <a:pt x="0" y="3647"/>
                  </a:cubicBezTo>
                  <a:cubicBezTo>
                    <a:pt x="0" y="5713"/>
                    <a:pt x="1641" y="7354"/>
                    <a:pt x="3647" y="7354"/>
                  </a:cubicBezTo>
                  <a:cubicBezTo>
                    <a:pt x="5713" y="7354"/>
                    <a:pt x="7354" y="5713"/>
                    <a:pt x="7354" y="3647"/>
                  </a:cubicBezTo>
                  <a:cubicBezTo>
                    <a:pt x="7354" y="1641"/>
                    <a:pt x="5713" y="0"/>
                    <a:pt x="36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32"/>
            <p:cNvSpPr/>
            <p:nvPr/>
          </p:nvSpPr>
          <p:spPr>
            <a:xfrm>
              <a:off x="5398450" y="2927425"/>
              <a:ext cx="279600" cy="260125"/>
            </a:xfrm>
            <a:custGeom>
              <a:avLst/>
              <a:gdLst/>
              <a:ahLst/>
              <a:cxnLst/>
              <a:rect l="l" t="t" r="r" b="b"/>
              <a:pathLst>
                <a:path w="11184" h="10405" extrusionOk="0">
                  <a:moveTo>
                    <a:pt x="5526" y="1"/>
                  </a:moveTo>
                  <a:cubicBezTo>
                    <a:pt x="5268" y="1"/>
                    <a:pt x="5005" y="20"/>
                    <a:pt x="4741" y="59"/>
                  </a:cubicBezTo>
                  <a:cubicBezTo>
                    <a:pt x="1885" y="546"/>
                    <a:pt x="1" y="3220"/>
                    <a:pt x="426" y="6076"/>
                  </a:cubicBezTo>
                  <a:cubicBezTo>
                    <a:pt x="862" y="8582"/>
                    <a:pt x="3057" y="10405"/>
                    <a:pt x="5521" y="10405"/>
                  </a:cubicBezTo>
                  <a:cubicBezTo>
                    <a:pt x="5805" y="10405"/>
                    <a:pt x="6093" y="10381"/>
                    <a:pt x="6382" y="10330"/>
                  </a:cubicBezTo>
                  <a:cubicBezTo>
                    <a:pt x="9239" y="9905"/>
                    <a:pt x="11183" y="7231"/>
                    <a:pt x="10697" y="4374"/>
                  </a:cubicBezTo>
                  <a:cubicBezTo>
                    <a:pt x="10256" y="1837"/>
                    <a:pt x="8063" y="1"/>
                    <a:pt x="552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32"/>
            <p:cNvSpPr/>
            <p:nvPr/>
          </p:nvSpPr>
          <p:spPr>
            <a:xfrm>
              <a:off x="5433400" y="2965800"/>
              <a:ext cx="208175" cy="183850"/>
            </a:xfrm>
            <a:custGeom>
              <a:avLst/>
              <a:gdLst/>
              <a:ahLst/>
              <a:cxnLst/>
              <a:rect l="l" t="t" r="r" b="b"/>
              <a:pathLst>
                <a:path w="8327" h="7354" extrusionOk="0">
                  <a:moveTo>
                    <a:pt x="4180" y="1"/>
                  </a:moveTo>
                  <a:cubicBezTo>
                    <a:pt x="2742" y="1"/>
                    <a:pt x="1386" y="857"/>
                    <a:pt x="791" y="2232"/>
                  </a:cubicBezTo>
                  <a:cubicBezTo>
                    <a:pt x="1" y="4116"/>
                    <a:pt x="912" y="6304"/>
                    <a:pt x="2736" y="7094"/>
                  </a:cubicBezTo>
                  <a:cubicBezTo>
                    <a:pt x="3189" y="7269"/>
                    <a:pt x="3661" y="7353"/>
                    <a:pt x="4126" y="7353"/>
                  </a:cubicBezTo>
                  <a:cubicBezTo>
                    <a:pt x="5592" y="7353"/>
                    <a:pt x="6998" y="6518"/>
                    <a:pt x="7597" y="5088"/>
                  </a:cubicBezTo>
                  <a:cubicBezTo>
                    <a:pt x="8327" y="3204"/>
                    <a:pt x="7476" y="1077"/>
                    <a:pt x="5592" y="287"/>
                  </a:cubicBezTo>
                  <a:cubicBezTo>
                    <a:pt x="5128" y="92"/>
                    <a:pt x="4649" y="1"/>
                    <a:pt x="4180" y="1"/>
                  </a:cubicBezTo>
                  <a:close/>
                </a:path>
              </a:pathLst>
            </a:custGeom>
            <a:solidFill>
              <a:srgbClr val="54C7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32"/>
            <p:cNvSpPr/>
            <p:nvPr/>
          </p:nvSpPr>
          <p:spPr>
            <a:xfrm>
              <a:off x="5690175" y="2927425"/>
              <a:ext cx="279575" cy="260125"/>
            </a:xfrm>
            <a:custGeom>
              <a:avLst/>
              <a:gdLst/>
              <a:ahLst/>
              <a:cxnLst/>
              <a:rect l="l" t="t" r="r" b="b"/>
              <a:pathLst>
                <a:path w="11183" h="10405" extrusionOk="0">
                  <a:moveTo>
                    <a:pt x="5573" y="1"/>
                  </a:moveTo>
                  <a:cubicBezTo>
                    <a:pt x="5318" y="1"/>
                    <a:pt x="5060" y="20"/>
                    <a:pt x="4802" y="59"/>
                  </a:cubicBezTo>
                  <a:cubicBezTo>
                    <a:pt x="1945" y="546"/>
                    <a:pt x="1" y="3220"/>
                    <a:pt x="487" y="6076"/>
                  </a:cubicBezTo>
                  <a:cubicBezTo>
                    <a:pt x="868" y="8582"/>
                    <a:pt x="3057" y="10405"/>
                    <a:pt x="5564" y="10405"/>
                  </a:cubicBezTo>
                  <a:cubicBezTo>
                    <a:pt x="5853" y="10405"/>
                    <a:pt x="6147" y="10381"/>
                    <a:pt x="6443" y="10330"/>
                  </a:cubicBezTo>
                  <a:cubicBezTo>
                    <a:pt x="9238" y="9905"/>
                    <a:pt x="11183" y="7231"/>
                    <a:pt x="10758" y="4374"/>
                  </a:cubicBezTo>
                  <a:cubicBezTo>
                    <a:pt x="10316" y="1837"/>
                    <a:pt x="8073" y="1"/>
                    <a:pt x="557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32"/>
            <p:cNvSpPr/>
            <p:nvPr/>
          </p:nvSpPr>
          <p:spPr>
            <a:xfrm>
              <a:off x="5726650" y="2965800"/>
              <a:ext cx="208175" cy="183850"/>
            </a:xfrm>
            <a:custGeom>
              <a:avLst/>
              <a:gdLst/>
              <a:ahLst/>
              <a:cxnLst/>
              <a:rect l="l" t="t" r="r" b="b"/>
              <a:pathLst>
                <a:path w="8327" h="7354" extrusionOk="0">
                  <a:moveTo>
                    <a:pt x="4171" y="1"/>
                  </a:moveTo>
                  <a:cubicBezTo>
                    <a:pt x="2718" y="1"/>
                    <a:pt x="1340" y="857"/>
                    <a:pt x="790" y="2232"/>
                  </a:cubicBezTo>
                  <a:cubicBezTo>
                    <a:pt x="0" y="4116"/>
                    <a:pt x="851" y="6304"/>
                    <a:pt x="2735" y="7094"/>
                  </a:cubicBezTo>
                  <a:cubicBezTo>
                    <a:pt x="3189" y="7269"/>
                    <a:pt x="3656" y="7353"/>
                    <a:pt x="4116" y="7353"/>
                  </a:cubicBezTo>
                  <a:cubicBezTo>
                    <a:pt x="5566" y="7353"/>
                    <a:pt x="6936" y="6518"/>
                    <a:pt x="7536" y="5088"/>
                  </a:cubicBezTo>
                  <a:cubicBezTo>
                    <a:pt x="8326" y="3204"/>
                    <a:pt x="7475" y="1077"/>
                    <a:pt x="5591" y="287"/>
                  </a:cubicBezTo>
                  <a:cubicBezTo>
                    <a:pt x="5127" y="92"/>
                    <a:pt x="4645" y="1"/>
                    <a:pt x="41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2" name="Google Shape;332;p32"/>
          <p:cNvGrpSpPr/>
          <p:nvPr/>
        </p:nvGrpSpPr>
        <p:grpSpPr>
          <a:xfrm rot="978564">
            <a:off x="963531" y="4428009"/>
            <a:ext cx="858919" cy="496120"/>
            <a:chOff x="3265275" y="2122650"/>
            <a:chExt cx="1900750" cy="1098000"/>
          </a:xfrm>
        </p:grpSpPr>
        <p:sp>
          <p:nvSpPr>
            <p:cNvPr id="333" name="Google Shape;333;p32"/>
            <p:cNvSpPr/>
            <p:nvPr/>
          </p:nvSpPr>
          <p:spPr>
            <a:xfrm>
              <a:off x="3265275" y="2122650"/>
              <a:ext cx="594100" cy="842725"/>
            </a:xfrm>
            <a:custGeom>
              <a:avLst/>
              <a:gdLst/>
              <a:ahLst/>
              <a:cxnLst/>
              <a:rect l="l" t="t" r="r" b="b"/>
              <a:pathLst>
                <a:path w="23764" h="33709" extrusionOk="0">
                  <a:moveTo>
                    <a:pt x="7070" y="0"/>
                  </a:moveTo>
                  <a:cubicBezTo>
                    <a:pt x="6106" y="0"/>
                    <a:pt x="5144" y="260"/>
                    <a:pt x="4316" y="769"/>
                  </a:cubicBezTo>
                  <a:cubicBezTo>
                    <a:pt x="1520" y="2471"/>
                    <a:pt x="1" y="6361"/>
                    <a:pt x="183" y="11526"/>
                  </a:cubicBezTo>
                  <a:cubicBezTo>
                    <a:pt x="426" y="19123"/>
                    <a:pt x="2067" y="28969"/>
                    <a:pt x="8266" y="32433"/>
                  </a:cubicBezTo>
                  <a:cubicBezTo>
                    <a:pt x="9786" y="33284"/>
                    <a:pt x="11487" y="33709"/>
                    <a:pt x="13250" y="33709"/>
                  </a:cubicBezTo>
                  <a:cubicBezTo>
                    <a:pt x="16288" y="33709"/>
                    <a:pt x="19813" y="32554"/>
                    <a:pt x="23764" y="30245"/>
                  </a:cubicBezTo>
                  <a:lnTo>
                    <a:pt x="23277" y="29455"/>
                  </a:lnTo>
                  <a:cubicBezTo>
                    <a:pt x="19493" y="31634"/>
                    <a:pt x="16142" y="32730"/>
                    <a:pt x="13269" y="32730"/>
                  </a:cubicBezTo>
                  <a:cubicBezTo>
                    <a:pt x="11574" y="32730"/>
                    <a:pt x="10045" y="32349"/>
                    <a:pt x="8692" y="31582"/>
                  </a:cubicBezTo>
                  <a:cubicBezTo>
                    <a:pt x="5471" y="29819"/>
                    <a:pt x="1581" y="24836"/>
                    <a:pt x="1095" y="11405"/>
                  </a:cubicBezTo>
                  <a:cubicBezTo>
                    <a:pt x="973" y="6664"/>
                    <a:pt x="2310" y="3018"/>
                    <a:pt x="4802" y="1499"/>
                  </a:cubicBezTo>
                  <a:cubicBezTo>
                    <a:pt x="5508" y="1050"/>
                    <a:pt x="6315" y="821"/>
                    <a:pt x="7116" y="821"/>
                  </a:cubicBezTo>
                  <a:cubicBezTo>
                    <a:pt x="7834" y="821"/>
                    <a:pt x="8546" y="1004"/>
                    <a:pt x="9178" y="1377"/>
                  </a:cubicBezTo>
                  <a:cubicBezTo>
                    <a:pt x="11123" y="2532"/>
                    <a:pt x="12217" y="4902"/>
                    <a:pt x="12217" y="8001"/>
                  </a:cubicBezTo>
                  <a:cubicBezTo>
                    <a:pt x="12217" y="13532"/>
                    <a:pt x="13371" y="16996"/>
                    <a:pt x="15498" y="18333"/>
                  </a:cubicBezTo>
                  <a:cubicBezTo>
                    <a:pt x="16152" y="18675"/>
                    <a:pt x="16869" y="18842"/>
                    <a:pt x="17584" y="18842"/>
                  </a:cubicBezTo>
                  <a:cubicBezTo>
                    <a:pt x="18266" y="18842"/>
                    <a:pt x="18947" y="18690"/>
                    <a:pt x="19570" y="18394"/>
                  </a:cubicBezTo>
                  <a:lnTo>
                    <a:pt x="19145" y="17604"/>
                  </a:lnTo>
                  <a:cubicBezTo>
                    <a:pt x="18673" y="17840"/>
                    <a:pt x="18144" y="17961"/>
                    <a:pt x="17613" y="17961"/>
                  </a:cubicBezTo>
                  <a:cubicBezTo>
                    <a:pt x="17050" y="17961"/>
                    <a:pt x="16485" y="17825"/>
                    <a:pt x="15985" y="17543"/>
                  </a:cubicBezTo>
                  <a:cubicBezTo>
                    <a:pt x="14648" y="16814"/>
                    <a:pt x="13128" y="14504"/>
                    <a:pt x="13128" y="8062"/>
                  </a:cubicBezTo>
                  <a:cubicBezTo>
                    <a:pt x="13128" y="4598"/>
                    <a:pt x="11913" y="1924"/>
                    <a:pt x="9603" y="648"/>
                  </a:cubicBezTo>
                  <a:cubicBezTo>
                    <a:pt x="8823" y="214"/>
                    <a:pt x="7945" y="0"/>
                    <a:pt x="707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32"/>
            <p:cNvSpPr/>
            <p:nvPr/>
          </p:nvSpPr>
          <p:spPr>
            <a:xfrm>
              <a:off x="4573450" y="2124175"/>
              <a:ext cx="592575" cy="841350"/>
            </a:xfrm>
            <a:custGeom>
              <a:avLst/>
              <a:gdLst/>
              <a:ahLst/>
              <a:cxnLst/>
              <a:rect l="l" t="t" r="r" b="b"/>
              <a:pathLst>
                <a:path w="23703" h="33654" extrusionOk="0">
                  <a:moveTo>
                    <a:pt x="16633" y="0"/>
                  </a:moveTo>
                  <a:cubicBezTo>
                    <a:pt x="15758" y="0"/>
                    <a:pt x="14881" y="214"/>
                    <a:pt x="14100" y="648"/>
                  </a:cubicBezTo>
                  <a:cubicBezTo>
                    <a:pt x="11852" y="1924"/>
                    <a:pt x="10575" y="4598"/>
                    <a:pt x="10575" y="8062"/>
                  </a:cubicBezTo>
                  <a:cubicBezTo>
                    <a:pt x="10575" y="14504"/>
                    <a:pt x="8995" y="16813"/>
                    <a:pt x="7719" y="17543"/>
                  </a:cubicBezTo>
                  <a:cubicBezTo>
                    <a:pt x="7218" y="17824"/>
                    <a:pt x="6653" y="17961"/>
                    <a:pt x="6090" y="17961"/>
                  </a:cubicBezTo>
                  <a:cubicBezTo>
                    <a:pt x="5560" y="17961"/>
                    <a:pt x="5030" y="17839"/>
                    <a:pt x="4559" y="17604"/>
                  </a:cubicBezTo>
                  <a:lnTo>
                    <a:pt x="4133" y="18394"/>
                  </a:lnTo>
                  <a:cubicBezTo>
                    <a:pt x="4757" y="18721"/>
                    <a:pt x="5440" y="18888"/>
                    <a:pt x="6124" y="18888"/>
                  </a:cubicBezTo>
                  <a:cubicBezTo>
                    <a:pt x="6838" y="18888"/>
                    <a:pt x="7553" y="18705"/>
                    <a:pt x="8205" y="18333"/>
                  </a:cubicBezTo>
                  <a:cubicBezTo>
                    <a:pt x="10393" y="17057"/>
                    <a:pt x="11487" y="13592"/>
                    <a:pt x="11487" y="8062"/>
                  </a:cubicBezTo>
                  <a:cubicBezTo>
                    <a:pt x="11487" y="4962"/>
                    <a:pt x="12581" y="2532"/>
                    <a:pt x="14526" y="1438"/>
                  </a:cubicBezTo>
                  <a:cubicBezTo>
                    <a:pt x="15157" y="1064"/>
                    <a:pt x="15870" y="881"/>
                    <a:pt x="16587" y="881"/>
                  </a:cubicBezTo>
                  <a:cubicBezTo>
                    <a:pt x="17389" y="881"/>
                    <a:pt x="18196" y="1110"/>
                    <a:pt x="18901" y="1559"/>
                  </a:cubicBezTo>
                  <a:cubicBezTo>
                    <a:pt x="21454" y="3078"/>
                    <a:pt x="22791" y="6664"/>
                    <a:pt x="22609" y="11465"/>
                  </a:cubicBezTo>
                  <a:cubicBezTo>
                    <a:pt x="22183" y="24836"/>
                    <a:pt x="18233" y="29819"/>
                    <a:pt x="15012" y="31642"/>
                  </a:cubicBezTo>
                  <a:cubicBezTo>
                    <a:pt x="13656" y="32388"/>
                    <a:pt x="12132" y="32764"/>
                    <a:pt x="10440" y="32764"/>
                  </a:cubicBezTo>
                  <a:cubicBezTo>
                    <a:pt x="7581" y="32764"/>
                    <a:pt x="4243" y="31691"/>
                    <a:pt x="426" y="29515"/>
                  </a:cubicBezTo>
                  <a:lnTo>
                    <a:pt x="1" y="30305"/>
                  </a:lnTo>
                  <a:cubicBezTo>
                    <a:pt x="3890" y="32493"/>
                    <a:pt x="7415" y="33648"/>
                    <a:pt x="10454" y="33648"/>
                  </a:cubicBezTo>
                  <a:cubicBezTo>
                    <a:pt x="10564" y="33652"/>
                    <a:pt x="10675" y="33654"/>
                    <a:pt x="10785" y="33654"/>
                  </a:cubicBezTo>
                  <a:cubicBezTo>
                    <a:pt x="12429" y="33654"/>
                    <a:pt x="14013" y="33230"/>
                    <a:pt x="15437" y="32432"/>
                  </a:cubicBezTo>
                  <a:cubicBezTo>
                    <a:pt x="21697" y="28968"/>
                    <a:pt x="23277" y="19123"/>
                    <a:pt x="23520" y="11526"/>
                  </a:cubicBezTo>
                  <a:cubicBezTo>
                    <a:pt x="23702" y="6360"/>
                    <a:pt x="22183" y="2471"/>
                    <a:pt x="19388" y="769"/>
                  </a:cubicBezTo>
                  <a:cubicBezTo>
                    <a:pt x="18559" y="259"/>
                    <a:pt x="17597" y="0"/>
                    <a:pt x="166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32"/>
            <p:cNvSpPr/>
            <p:nvPr/>
          </p:nvSpPr>
          <p:spPr>
            <a:xfrm>
              <a:off x="3674000" y="2324200"/>
              <a:ext cx="1112175" cy="896450"/>
            </a:xfrm>
            <a:custGeom>
              <a:avLst/>
              <a:gdLst/>
              <a:ahLst/>
              <a:cxnLst/>
              <a:rect l="l" t="t" r="r" b="b"/>
              <a:pathLst>
                <a:path w="44487" h="35858" extrusionOk="0">
                  <a:moveTo>
                    <a:pt x="21514" y="0"/>
                  </a:moveTo>
                  <a:cubicBezTo>
                    <a:pt x="15558" y="0"/>
                    <a:pt x="2978" y="4619"/>
                    <a:pt x="1884" y="7232"/>
                  </a:cubicBezTo>
                  <a:cubicBezTo>
                    <a:pt x="243" y="11061"/>
                    <a:pt x="0" y="24006"/>
                    <a:pt x="1884" y="25343"/>
                  </a:cubicBezTo>
                  <a:cubicBezTo>
                    <a:pt x="3762" y="26736"/>
                    <a:pt x="18801" y="35857"/>
                    <a:pt x="21488" y="35857"/>
                  </a:cubicBezTo>
                  <a:cubicBezTo>
                    <a:pt x="21497" y="35857"/>
                    <a:pt x="21506" y="35857"/>
                    <a:pt x="21514" y="35857"/>
                  </a:cubicBezTo>
                  <a:cubicBezTo>
                    <a:pt x="23641" y="35796"/>
                    <a:pt x="36829" y="29780"/>
                    <a:pt x="41934" y="27409"/>
                  </a:cubicBezTo>
                  <a:cubicBezTo>
                    <a:pt x="43211" y="26802"/>
                    <a:pt x="44062" y="25586"/>
                    <a:pt x="44183" y="24249"/>
                  </a:cubicBezTo>
                  <a:cubicBezTo>
                    <a:pt x="44487" y="19630"/>
                    <a:pt x="44001" y="10028"/>
                    <a:pt x="43332" y="7962"/>
                  </a:cubicBezTo>
                  <a:cubicBezTo>
                    <a:pt x="42421" y="5227"/>
                    <a:pt x="27531" y="0"/>
                    <a:pt x="215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32"/>
            <p:cNvSpPr/>
            <p:nvPr/>
          </p:nvSpPr>
          <p:spPr>
            <a:xfrm>
              <a:off x="4211850" y="2324200"/>
              <a:ext cx="574325" cy="896450"/>
            </a:xfrm>
            <a:custGeom>
              <a:avLst/>
              <a:gdLst/>
              <a:ahLst/>
              <a:cxnLst/>
              <a:rect l="l" t="t" r="r" b="b"/>
              <a:pathLst>
                <a:path w="22973" h="35858" extrusionOk="0">
                  <a:moveTo>
                    <a:pt x="0" y="0"/>
                  </a:moveTo>
                  <a:lnTo>
                    <a:pt x="0" y="35857"/>
                  </a:lnTo>
                  <a:cubicBezTo>
                    <a:pt x="2127" y="35796"/>
                    <a:pt x="15315" y="29780"/>
                    <a:pt x="20420" y="27409"/>
                  </a:cubicBezTo>
                  <a:cubicBezTo>
                    <a:pt x="21697" y="26802"/>
                    <a:pt x="22548" y="25586"/>
                    <a:pt x="22669" y="24249"/>
                  </a:cubicBezTo>
                  <a:cubicBezTo>
                    <a:pt x="22973" y="19630"/>
                    <a:pt x="22487" y="10028"/>
                    <a:pt x="21818" y="7962"/>
                  </a:cubicBezTo>
                  <a:cubicBezTo>
                    <a:pt x="20907" y="5227"/>
                    <a:pt x="6017" y="0"/>
                    <a:pt x="0" y="0"/>
                  </a:cubicBezTo>
                  <a:close/>
                </a:path>
              </a:pathLst>
            </a:custGeom>
            <a:solidFill>
              <a:srgbClr val="54C7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32"/>
            <p:cNvSpPr/>
            <p:nvPr/>
          </p:nvSpPr>
          <p:spPr>
            <a:xfrm>
              <a:off x="3783375" y="2574875"/>
              <a:ext cx="919250" cy="69275"/>
            </a:xfrm>
            <a:custGeom>
              <a:avLst/>
              <a:gdLst/>
              <a:ahLst/>
              <a:cxnLst/>
              <a:rect l="l" t="t" r="r" b="b"/>
              <a:pathLst>
                <a:path w="36770" h="2771" extrusionOk="0">
                  <a:moveTo>
                    <a:pt x="36769" y="1"/>
                  </a:moveTo>
                  <a:cubicBezTo>
                    <a:pt x="31691" y="865"/>
                    <a:pt x="23864" y="1105"/>
                    <a:pt x="16735" y="1105"/>
                  </a:cubicBezTo>
                  <a:cubicBezTo>
                    <a:pt x="7823" y="1105"/>
                    <a:pt x="1" y="730"/>
                    <a:pt x="1" y="730"/>
                  </a:cubicBezTo>
                  <a:lnTo>
                    <a:pt x="1" y="730"/>
                  </a:lnTo>
                  <a:cubicBezTo>
                    <a:pt x="1" y="730"/>
                    <a:pt x="8728" y="2771"/>
                    <a:pt x="18991" y="2771"/>
                  </a:cubicBezTo>
                  <a:cubicBezTo>
                    <a:pt x="24863" y="2771"/>
                    <a:pt x="31239" y="2102"/>
                    <a:pt x="367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32"/>
            <p:cNvSpPr/>
            <p:nvPr/>
          </p:nvSpPr>
          <p:spPr>
            <a:xfrm>
              <a:off x="3783375" y="2796725"/>
              <a:ext cx="899500" cy="143225"/>
            </a:xfrm>
            <a:custGeom>
              <a:avLst/>
              <a:gdLst/>
              <a:ahLst/>
              <a:cxnLst/>
              <a:rect l="l" t="t" r="r" b="b"/>
              <a:pathLst>
                <a:path w="35980" h="5729" extrusionOk="0">
                  <a:moveTo>
                    <a:pt x="1" y="0"/>
                  </a:moveTo>
                  <a:cubicBezTo>
                    <a:pt x="2" y="0"/>
                    <a:pt x="8899" y="5729"/>
                    <a:pt x="20567" y="5729"/>
                  </a:cubicBezTo>
                  <a:cubicBezTo>
                    <a:pt x="25377" y="5729"/>
                    <a:pt x="30657" y="4755"/>
                    <a:pt x="35979" y="2006"/>
                  </a:cubicBezTo>
                  <a:lnTo>
                    <a:pt x="35979" y="2006"/>
                  </a:lnTo>
                  <a:cubicBezTo>
                    <a:pt x="31728" y="4080"/>
                    <a:pt x="27013" y="4824"/>
                    <a:pt x="22434" y="4824"/>
                  </a:cubicBezTo>
                  <a:cubicBezTo>
                    <a:pt x="10778" y="4824"/>
                    <a:pt x="2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9" name="Google Shape;339;p32"/>
          <p:cNvSpPr txBox="1">
            <a:spLocks noGrp="1"/>
          </p:cNvSpPr>
          <p:nvPr>
            <p:ph type="ctrTitle"/>
          </p:nvPr>
        </p:nvSpPr>
        <p:spPr>
          <a:xfrm>
            <a:off x="899250" y="4128125"/>
            <a:ext cx="7345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5">
  <p:cSld name="CUSTOM_1_1_1_2_3_1">
    <p:bg>
      <p:bgPr>
        <a:solidFill>
          <a:schemeClr val="lt2"/>
        </a:solidFill>
        <a:effectLst/>
      </p:bgPr>
    </p:bg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1" name="Google Shape;341;p33"/>
          <p:cNvPicPr preferRelativeResize="0"/>
          <p:nvPr/>
        </p:nvPicPr>
        <p:blipFill rotWithShape="1">
          <a:blip r:embed="rId2">
            <a:alphaModFix/>
          </a:blip>
          <a:srcRect l="11620" r="3991"/>
          <a:stretch/>
        </p:blipFill>
        <p:spPr>
          <a:xfrm>
            <a:off x="1776125" y="0"/>
            <a:ext cx="7256070" cy="4836600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33"/>
          <p:cNvSpPr txBox="1">
            <a:spLocks noGrp="1"/>
          </p:cNvSpPr>
          <p:nvPr>
            <p:ph type="title" hasCustomPrompt="1"/>
          </p:nvPr>
        </p:nvSpPr>
        <p:spPr>
          <a:xfrm>
            <a:off x="609427" y="1575800"/>
            <a:ext cx="2051100" cy="1280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43" name="Google Shape;343;p33"/>
          <p:cNvSpPr txBox="1">
            <a:spLocks noGrp="1"/>
          </p:cNvSpPr>
          <p:nvPr>
            <p:ph type="ctrTitle" idx="2"/>
          </p:nvPr>
        </p:nvSpPr>
        <p:spPr>
          <a:xfrm>
            <a:off x="609425" y="2601875"/>
            <a:ext cx="6821100" cy="12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6000"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6000"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6000"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6000"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6000"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6000"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6000"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60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344" name="Google Shape;344;p33"/>
          <p:cNvSpPr txBox="1">
            <a:spLocks noGrp="1"/>
          </p:cNvSpPr>
          <p:nvPr>
            <p:ph type="subTitle" idx="1"/>
          </p:nvPr>
        </p:nvSpPr>
        <p:spPr>
          <a:xfrm flipH="1">
            <a:off x="609425" y="3644550"/>
            <a:ext cx="3108300" cy="52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Zilla Slab Light"/>
              <a:buNone/>
              <a:defRPr>
                <a:latin typeface="Zilla Slab Light"/>
                <a:ea typeface="Zilla Slab Light"/>
                <a:cs typeface="Zilla Slab Light"/>
                <a:sym typeface="Zilla Slab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swald Regular"/>
              <a:buNone/>
              <a:defRPr sz="1400">
                <a:solidFill>
                  <a:schemeClr val="lt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swald Regular"/>
              <a:buNone/>
              <a:defRPr sz="1400">
                <a:solidFill>
                  <a:schemeClr val="lt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swald Regular"/>
              <a:buNone/>
              <a:defRPr sz="1400">
                <a:solidFill>
                  <a:schemeClr val="lt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swald Regular"/>
              <a:buNone/>
              <a:defRPr sz="1400">
                <a:solidFill>
                  <a:schemeClr val="lt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swald Regular"/>
              <a:buNone/>
              <a:defRPr sz="1400">
                <a:solidFill>
                  <a:schemeClr val="lt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swald Regular"/>
              <a:buNone/>
              <a:defRPr sz="1400">
                <a:solidFill>
                  <a:schemeClr val="lt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swald Regular"/>
              <a:buNone/>
              <a:defRPr sz="1400">
                <a:solidFill>
                  <a:schemeClr val="lt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swald Regular"/>
              <a:buNone/>
              <a:defRPr sz="1400">
                <a:solidFill>
                  <a:schemeClr val="lt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25_1"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6" name="Google Shape;346;p34"/>
          <p:cNvPicPr preferRelativeResize="0"/>
          <p:nvPr/>
        </p:nvPicPr>
        <p:blipFill rotWithShape="1">
          <a:blip r:embed="rId2">
            <a:alphaModFix/>
          </a:blip>
          <a:srcRect l="35119"/>
          <a:stretch/>
        </p:blipFill>
        <p:spPr>
          <a:xfrm>
            <a:off x="0" y="0"/>
            <a:ext cx="475085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34"/>
          <p:cNvSpPr txBox="1">
            <a:spLocks noGrp="1"/>
          </p:cNvSpPr>
          <p:nvPr>
            <p:ph type="subTitle" idx="1"/>
          </p:nvPr>
        </p:nvSpPr>
        <p:spPr>
          <a:xfrm>
            <a:off x="6202201" y="3429375"/>
            <a:ext cx="19533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348" name="Google Shape;348;p34"/>
          <p:cNvSpPr txBox="1">
            <a:spLocks noGrp="1"/>
          </p:cNvSpPr>
          <p:nvPr>
            <p:ph type="subTitle" idx="2"/>
          </p:nvPr>
        </p:nvSpPr>
        <p:spPr>
          <a:xfrm>
            <a:off x="6202201" y="3125050"/>
            <a:ext cx="1953300" cy="40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600">
                <a:latin typeface="Englebert"/>
                <a:ea typeface="Englebert"/>
                <a:cs typeface="Englebert"/>
                <a:sym typeface="Engleber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9pPr>
          </a:lstStyle>
          <a:p>
            <a:endParaRPr/>
          </a:p>
        </p:txBody>
      </p:sp>
      <p:sp>
        <p:nvSpPr>
          <p:cNvPr id="349" name="Google Shape;349;p34"/>
          <p:cNvSpPr txBox="1">
            <a:spLocks noGrp="1"/>
          </p:cNvSpPr>
          <p:nvPr>
            <p:ph type="ctrTitle"/>
          </p:nvPr>
        </p:nvSpPr>
        <p:spPr>
          <a:xfrm>
            <a:off x="612650" y="4128125"/>
            <a:ext cx="7918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350" name="Google Shape;350;p34"/>
          <p:cNvSpPr txBox="1">
            <a:spLocks noGrp="1"/>
          </p:cNvSpPr>
          <p:nvPr>
            <p:ph type="subTitle" idx="3"/>
          </p:nvPr>
        </p:nvSpPr>
        <p:spPr>
          <a:xfrm>
            <a:off x="6202201" y="2281300"/>
            <a:ext cx="19533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351" name="Google Shape;351;p34"/>
          <p:cNvSpPr txBox="1">
            <a:spLocks noGrp="1"/>
          </p:cNvSpPr>
          <p:nvPr>
            <p:ph type="subTitle" idx="4"/>
          </p:nvPr>
        </p:nvSpPr>
        <p:spPr>
          <a:xfrm>
            <a:off x="6202201" y="1976975"/>
            <a:ext cx="1953300" cy="40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600">
                <a:latin typeface="Englebert"/>
                <a:ea typeface="Englebert"/>
                <a:cs typeface="Englebert"/>
                <a:sym typeface="Engleber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9pPr>
          </a:lstStyle>
          <a:p>
            <a:endParaRPr/>
          </a:p>
        </p:txBody>
      </p:sp>
      <p:sp>
        <p:nvSpPr>
          <p:cNvPr id="352" name="Google Shape;352;p34"/>
          <p:cNvSpPr txBox="1">
            <a:spLocks noGrp="1"/>
          </p:cNvSpPr>
          <p:nvPr>
            <p:ph type="subTitle" idx="5"/>
          </p:nvPr>
        </p:nvSpPr>
        <p:spPr>
          <a:xfrm>
            <a:off x="6202201" y="1133225"/>
            <a:ext cx="19533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353" name="Google Shape;353;p34"/>
          <p:cNvSpPr txBox="1">
            <a:spLocks noGrp="1"/>
          </p:cNvSpPr>
          <p:nvPr>
            <p:ph type="subTitle" idx="6"/>
          </p:nvPr>
        </p:nvSpPr>
        <p:spPr>
          <a:xfrm>
            <a:off x="6202201" y="828900"/>
            <a:ext cx="1953300" cy="40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600">
                <a:latin typeface="Englebert"/>
                <a:ea typeface="Englebert"/>
                <a:cs typeface="Englebert"/>
                <a:sym typeface="Engleber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9pPr>
          </a:lstStyle>
          <a:p>
            <a:endParaRPr/>
          </a:p>
        </p:txBody>
      </p:sp>
      <p:sp>
        <p:nvSpPr>
          <p:cNvPr id="354" name="Google Shape;354;p34"/>
          <p:cNvSpPr txBox="1">
            <a:spLocks noGrp="1"/>
          </p:cNvSpPr>
          <p:nvPr>
            <p:ph type="subTitle" idx="7"/>
          </p:nvPr>
        </p:nvSpPr>
        <p:spPr>
          <a:xfrm>
            <a:off x="988425" y="3429375"/>
            <a:ext cx="19533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355" name="Google Shape;355;p34"/>
          <p:cNvSpPr txBox="1">
            <a:spLocks noGrp="1"/>
          </p:cNvSpPr>
          <p:nvPr>
            <p:ph type="subTitle" idx="8"/>
          </p:nvPr>
        </p:nvSpPr>
        <p:spPr>
          <a:xfrm>
            <a:off x="988424" y="3125050"/>
            <a:ext cx="1953300" cy="40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600">
                <a:latin typeface="Englebert"/>
                <a:ea typeface="Englebert"/>
                <a:cs typeface="Englebert"/>
                <a:sym typeface="Engleber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9pPr>
          </a:lstStyle>
          <a:p>
            <a:endParaRPr/>
          </a:p>
        </p:txBody>
      </p:sp>
      <p:sp>
        <p:nvSpPr>
          <p:cNvPr id="356" name="Google Shape;356;p34"/>
          <p:cNvSpPr txBox="1">
            <a:spLocks noGrp="1"/>
          </p:cNvSpPr>
          <p:nvPr>
            <p:ph type="subTitle" idx="9"/>
          </p:nvPr>
        </p:nvSpPr>
        <p:spPr>
          <a:xfrm>
            <a:off x="988425" y="2281300"/>
            <a:ext cx="19533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357" name="Google Shape;357;p34"/>
          <p:cNvSpPr txBox="1">
            <a:spLocks noGrp="1"/>
          </p:cNvSpPr>
          <p:nvPr>
            <p:ph type="subTitle" idx="13"/>
          </p:nvPr>
        </p:nvSpPr>
        <p:spPr>
          <a:xfrm>
            <a:off x="988424" y="1976975"/>
            <a:ext cx="1953300" cy="40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600">
                <a:latin typeface="Englebert"/>
                <a:ea typeface="Englebert"/>
                <a:cs typeface="Englebert"/>
                <a:sym typeface="Engleber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9pPr>
          </a:lstStyle>
          <a:p>
            <a:endParaRPr/>
          </a:p>
        </p:txBody>
      </p:sp>
      <p:sp>
        <p:nvSpPr>
          <p:cNvPr id="358" name="Google Shape;358;p34"/>
          <p:cNvSpPr txBox="1">
            <a:spLocks noGrp="1"/>
          </p:cNvSpPr>
          <p:nvPr>
            <p:ph type="subTitle" idx="14"/>
          </p:nvPr>
        </p:nvSpPr>
        <p:spPr>
          <a:xfrm>
            <a:off x="988425" y="1133225"/>
            <a:ext cx="19533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359" name="Google Shape;359;p34"/>
          <p:cNvSpPr txBox="1">
            <a:spLocks noGrp="1"/>
          </p:cNvSpPr>
          <p:nvPr>
            <p:ph type="subTitle" idx="15"/>
          </p:nvPr>
        </p:nvSpPr>
        <p:spPr>
          <a:xfrm>
            <a:off x="988424" y="828900"/>
            <a:ext cx="1953300" cy="40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600">
                <a:latin typeface="Englebert"/>
                <a:ea typeface="Englebert"/>
                <a:cs typeface="Englebert"/>
                <a:sym typeface="Engleber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4"/>
          <p:cNvPicPr preferRelativeResize="0"/>
          <p:nvPr/>
        </p:nvPicPr>
        <p:blipFill rotWithShape="1">
          <a:blip r:embed="rId2">
            <a:alphaModFix/>
          </a:blip>
          <a:srcRect l="60718" b="38141"/>
          <a:stretch/>
        </p:blipFill>
        <p:spPr>
          <a:xfrm>
            <a:off x="7276625" y="-3"/>
            <a:ext cx="1867380" cy="1654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20;p4"/>
          <p:cNvPicPr preferRelativeResize="0"/>
          <p:nvPr/>
        </p:nvPicPr>
        <p:blipFill rotWithShape="1">
          <a:blip r:embed="rId2">
            <a:alphaModFix/>
          </a:blip>
          <a:srcRect l="60718" b="38141"/>
          <a:stretch/>
        </p:blipFill>
        <p:spPr>
          <a:xfrm rot="-5400000" flipH="1">
            <a:off x="-106650" y="3382772"/>
            <a:ext cx="1867380" cy="1654099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4"/>
          <p:cNvSpPr txBox="1">
            <a:spLocks noGrp="1"/>
          </p:cNvSpPr>
          <p:nvPr>
            <p:ph type="subTitle" idx="1"/>
          </p:nvPr>
        </p:nvSpPr>
        <p:spPr>
          <a:xfrm>
            <a:off x="2699100" y="797025"/>
            <a:ext cx="3745800" cy="11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ctrTitle"/>
          </p:nvPr>
        </p:nvSpPr>
        <p:spPr>
          <a:xfrm>
            <a:off x="899250" y="4128125"/>
            <a:ext cx="7345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CUSTOM_34"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1" name="Google Shape;361;p35"/>
          <p:cNvPicPr preferRelativeResize="0"/>
          <p:nvPr/>
        </p:nvPicPr>
        <p:blipFill rotWithShape="1">
          <a:blip r:embed="rId2">
            <a:alphaModFix/>
          </a:blip>
          <a:srcRect r="69858" b="58913"/>
          <a:stretch/>
        </p:blipFill>
        <p:spPr>
          <a:xfrm flipH="1">
            <a:off x="7710000" y="0"/>
            <a:ext cx="1434000" cy="1099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35"/>
          <p:cNvPicPr preferRelativeResize="0"/>
          <p:nvPr/>
        </p:nvPicPr>
        <p:blipFill rotWithShape="1">
          <a:blip r:embed="rId3">
            <a:alphaModFix/>
          </a:blip>
          <a:srcRect l="-11499" t="9065" r="6578" b="40121"/>
          <a:stretch/>
        </p:blipFill>
        <p:spPr>
          <a:xfrm flipH="1">
            <a:off x="-2602" y="3925425"/>
            <a:ext cx="4339201" cy="1218075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p35"/>
          <p:cNvSpPr txBox="1">
            <a:spLocks noGrp="1"/>
          </p:cNvSpPr>
          <p:nvPr>
            <p:ph type="ctrTitle"/>
          </p:nvPr>
        </p:nvSpPr>
        <p:spPr>
          <a:xfrm>
            <a:off x="612650" y="4128125"/>
            <a:ext cx="7918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5">
  <p:cSld name="CUSTOM_24"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36"/>
          <p:cNvSpPr txBox="1">
            <a:spLocks noGrp="1"/>
          </p:cNvSpPr>
          <p:nvPr>
            <p:ph type="ctrTitle"/>
          </p:nvPr>
        </p:nvSpPr>
        <p:spPr>
          <a:xfrm>
            <a:off x="899250" y="4128125"/>
            <a:ext cx="7345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366" name="Google Shape;366;p36"/>
          <p:cNvSpPr txBox="1">
            <a:spLocks noGrp="1"/>
          </p:cNvSpPr>
          <p:nvPr>
            <p:ph type="subTitle" idx="1"/>
          </p:nvPr>
        </p:nvSpPr>
        <p:spPr>
          <a:xfrm>
            <a:off x="1232218" y="1560200"/>
            <a:ext cx="2226900" cy="79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  <p:sp>
        <p:nvSpPr>
          <p:cNvPr id="367" name="Google Shape;367;p36"/>
          <p:cNvSpPr txBox="1">
            <a:spLocks noGrp="1"/>
          </p:cNvSpPr>
          <p:nvPr>
            <p:ph type="subTitle" idx="2"/>
          </p:nvPr>
        </p:nvSpPr>
        <p:spPr>
          <a:xfrm>
            <a:off x="1232218" y="1254325"/>
            <a:ext cx="2226900" cy="40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600">
                <a:latin typeface="Englebert"/>
                <a:ea typeface="Englebert"/>
                <a:cs typeface="Englebert"/>
                <a:sym typeface="Engleber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9pPr>
          </a:lstStyle>
          <a:p>
            <a:endParaRPr/>
          </a:p>
        </p:txBody>
      </p:sp>
      <p:sp>
        <p:nvSpPr>
          <p:cNvPr id="368" name="Google Shape;368;p36"/>
          <p:cNvSpPr txBox="1">
            <a:spLocks noGrp="1"/>
          </p:cNvSpPr>
          <p:nvPr>
            <p:ph type="subTitle" idx="3"/>
          </p:nvPr>
        </p:nvSpPr>
        <p:spPr>
          <a:xfrm>
            <a:off x="5684888" y="1560193"/>
            <a:ext cx="2226900" cy="79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  <p:sp>
        <p:nvSpPr>
          <p:cNvPr id="369" name="Google Shape;369;p36"/>
          <p:cNvSpPr txBox="1">
            <a:spLocks noGrp="1"/>
          </p:cNvSpPr>
          <p:nvPr>
            <p:ph type="subTitle" idx="4"/>
          </p:nvPr>
        </p:nvSpPr>
        <p:spPr>
          <a:xfrm>
            <a:off x="5684888" y="1254325"/>
            <a:ext cx="2226900" cy="40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600">
                <a:latin typeface="Englebert"/>
                <a:ea typeface="Englebert"/>
                <a:cs typeface="Englebert"/>
                <a:sym typeface="Engleber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9pPr>
          </a:lstStyle>
          <a:p>
            <a:endParaRPr/>
          </a:p>
        </p:txBody>
      </p:sp>
      <p:sp>
        <p:nvSpPr>
          <p:cNvPr id="370" name="Google Shape;370;p36"/>
          <p:cNvSpPr txBox="1">
            <a:spLocks noGrp="1"/>
          </p:cNvSpPr>
          <p:nvPr>
            <p:ph type="subTitle" idx="5"/>
          </p:nvPr>
        </p:nvSpPr>
        <p:spPr>
          <a:xfrm>
            <a:off x="1232212" y="3051075"/>
            <a:ext cx="2226900" cy="79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  <p:sp>
        <p:nvSpPr>
          <p:cNvPr id="371" name="Google Shape;371;p36"/>
          <p:cNvSpPr txBox="1">
            <a:spLocks noGrp="1"/>
          </p:cNvSpPr>
          <p:nvPr>
            <p:ph type="subTitle" idx="6"/>
          </p:nvPr>
        </p:nvSpPr>
        <p:spPr>
          <a:xfrm>
            <a:off x="1232212" y="2745175"/>
            <a:ext cx="2226900" cy="40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600">
                <a:latin typeface="Englebert"/>
                <a:ea typeface="Englebert"/>
                <a:cs typeface="Englebert"/>
                <a:sym typeface="Engleber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9pPr>
          </a:lstStyle>
          <a:p>
            <a:endParaRPr/>
          </a:p>
        </p:txBody>
      </p:sp>
      <p:pic>
        <p:nvPicPr>
          <p:cNvPr id="372" name="Google Shape;372;p36"/>
          <p:cNvPicPr preferRelativeResize="0"/>
          <p:nvPr/>
        </p:nvPicPr>
        <p:blipFill rotWithShape="1">
          <a:blip r:embed="rId2">
            <a:alphaModFix/>
          </a:blip>
          <a:srcRect l="13058" t="14965" b="58884"/>
          <a:stretch/>
        </p:blipFill>
        <p:spPr>
          <a:xfrm rot="10800000" flipH="1">
            <a:off x="1137288" y="1"/>
            <a:ext cx="6869420" cy="1162198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36"/>
          <p:cNvSpPr txBox="1">
            <a:spLocks noGrp="1"/>
          </p:cNvSpPr>
          <p:nvPr>
            <p:ph type="subTitle" idx="7"/>
          </p:nvPr>
        </p:nvSpPr>
        <p:spPr>
          <a:xfrm>
            <a:off x="5684887" y="3051075"/>
            <a:ext cx="2226900" cy="79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  <p:sp>
        <p:nvSpPr>
          <p:cNvPr id="374" name="Google Shape;374;p36"/>
          <p:cNvSpPr txBox="1">
            <a:spLocks noGrp="1"/>
          </p:cNvSpPr>
          <p:nvPr>
            <p:ph type="subTitle" idx="8"/>
          </p:nvPr>
        </p:nvSpPr>
        <p:spPr>
          <a:xfrm>
            <a:off x="5684887" y="2745175"/>
            <a:ext cx="2226900" cy="40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600">
                <a:latin typeface="Englebert"/>
                <a:ea typeface="Englebert"/>
                <a:cs typeface="Englebert"/>
                <a:sym typeface="Engleber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9pPr>
          </a:lstStyle>
          <a:p>
            <a:endParaRPr/>
          </a:p>
        </p:txBody>
      </p:sp>
      <p:grpSp>
        <p:nvGrpSpPr>
          <p:cNvPr id="375" name="Google Shape;375;p36"/>
          <p:cNvGrpSpPr/>
          <p:nvPr/>
        </p:nvGrpSpPr>
        <p:grpSpPr>
          <a:xfrm rot="-5400000">
            <a:off x="7949447" y="3638719"/>
            <a:ext cx="1614954" cy="1463198"/>
            <a:chOff x="2901036" y="2896802"/>
            <a:chExt cx="1154033" cy="1045589"/>
          </a:xfrm>
        </p:grpSpPr>
        <p:sp>
          <p:nvSpPr>
            <p:cNvPr id="376" name="Google Shape;376;p36"/>
            <p:cNvSpPr/>
            <p:nvPr/>
          </p:nvSpPr>
          <p:spPr>
            <a:xfrm rot="7514404">
              <a:off x="3116934" y="2991793"/>
              <a:ext cx="675735" cy="855607"/>
            </a:xfrm>
            <a:custGeom>
              <a:avLst/>
              <a:gdLst/>
              <a:ahLst/>
              <a:cxnLst/>
              <a:rect l="l" t="t" r="r" b="b"/>
              <a:pathLst>
                <a:path w="26256" h="33245" extrusionOk="0">
                  <a:moveTo>
                    <a:pt x="4012" y="1"/>
                  </a:moveTo>
                  <a:lnTo>
                    <a:pt x="1" y="2979"/>
                  </a:lnTo>
                  <a:lnTo>
                    <a:pt x="22244" y="33244"/>
                  </a:lnTo>
                  <a:lnTo>
                    <a:pt x="26255" y="30266"/>
                  </a:lnTo>
                  <a:lnTo>
                    <a:pt x="401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36"/>
            <p:cNvSpPr/>
            <p:nvPr/>
          </p:nvSpPr>
          <p:spPr>
            <a:xfrm rot="7514404">
              <a:off x="3905792" y="3353273"/>
              <a:ext cx="120446" cy="132980"/>
            </a:xfrm>
            <a:custGeom>
              <a:avLst/>
              <a:gdLst/>
              <a:ahLst/>
              <a:cxnLst/>
              <a:rect l="l" t="t" r="r" b="b"/>
              <a:pathLst>
                <a:path w="4680" h="5167" extrusionOk="0">
                  <a:moveTo>
                    <a:pt x="0" y="1"/>
                  </a:moveTo>
                  <a:lnTo>
                    <a:pt x="365" y="2736"/>
                  </a:lnTo>
                  <a:lnTo>
                    <a:pt x="669" y="5167"/>
                  </a:lnTo>
                  <a:cubicBezTo>
                    <a:pt x="2310" y="4681"/>
                    <a:pt x="3768" y="3647"/>
                    <a:pt x="4680" y="2189"/>
                  </a:cubicBezTo>
                  <a:lnTo>
                    <a:pt x="2553" y="115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8C0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36"/>
            <p:cNvSpPr/>
            <p:nvPr/>
          </p:nvSpPr>
          <p:spPr>
            <a:xfrm rot="7514404">
              <a:off x="2912085" y="3387275"/>
              <a:ext cx="109508" cy="83772"/>
            </a:xfrm>
            <a:custGeom>
              <a:avLst/>
              <a:gdLst/>
              <a:ahLst/>
              <a:cxnLst/>
              <a:rect l="l" t="t" r="r" b="b"/>
              <a:pathLst>
                <a:path w="4255" h="3255" extrusionOk="0">
                  <a:moveTo>
                    <a:pt x="4011" y="0"/>
                  </a:moveTo>
                  <a:lnTo>
                    <a:pt x="0" y="2978"/>
                  </a:lnTo>
                  <a:cubicBezTo>
                    <a:pt x="0" y="2978"/>
                    <a:pt x="645" y="3255"/>
                    <a:pt x="1438" y="3255"/>
                  </a:cubicBezTo>
                  <a:cubicBezTo>
                    <a:pt x="1933" y="3255"/>
                    <a:pt x="2487" y="3147"/>
                    <a:pt x="2978" y="2796"/>
                  </a:cubicBezTo>
                  <a:cubicBezTo>
                    <a:pt x="4254" y="1884"/>
                    <a:pt x="4011" y="1"/>
                    <a:pt x="4011" y="0"/>
                  </a:cubicBezTo>
                  <a:close/>
                </a:path>
              </a:pathLst>
            </a:custGeom>
            <a:solidFill>
              <a:srgbClr val="F8C0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36"/>
            <p:cNvSpPr/>
            <p:nvPr/>
          </p:nvSpPr>
          <p:spPr>
            <a:xfrm rot="7514404">
              <a:off x="3976364" y="3380858"/>
              <a:ext cx="64161" cy="68845"/>
            </a:xfrm>
            <a:custGeom>
              <a:avLst/>
              <a:gdLst/>
              <a:ahLst/>
              <a:cxnLst/>
              <a:rect l="l" t="t" r="r" b="b"/>
              <a:pathLst>
                <a:path w="2493" h="2675" extrusionOk="0">
                  <a:moveTo>
                    <a:pt x="0" y="1"/>
                  </a:moveTo>
                  <a:lnTo>
                    <a:pt x="365" y="2675"/>
                  </a:lnTo>
                  <a:cubicBezTo>
                    <a:pt x="1277" y="2553"/>
                    <a:pt x="2067" y="2006"/>
                    <a:pt x="2492" y="1156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0" name="Google Shape;380;p36"/>
          <p:cNvGrpSpPr/>
          <p:nvPr/>
        </p:nvGrpSpPr>
        <p:grpSpPr>
          <a:xfrm rot="-4994195">
            <a:off x="7682441" y="3412973"/>
            <a:ext cx="1583971" cy="1517502"/>
            <a:chOff x="3225951" y="2457618"/>
            <a:chExt cx="1131943" cy="1084443"/>
          </a:xfrm>
        </p:grpSpPr>
        <p:sp>
          <p:nvSpPr>
            <p:cNvPr id="381" name="Google Shape;381;p36"/>
            <p:cNvSpPr/>
            <p:nvPr/>
          </p:nvSpPr>
          <p:spPr>
            <a:xfrm rot="7514404">
              <a:off x="3369478" y="2629132"/>
              <a:ext cx="803980" cy="741415"/>
            </a:xfrm>
            <a:custGeom>
              <a:avLst/>
              <a:gdLst/>
              <a:ahLst/>
              <a:cxnLst/>
              <a:rect l="l" t="t" r="r" b="b"/>
              <a:pathLst>
                <a:path w="31239" h="28808" extrusionOk="0">
                  <a:moveTo>
                    <a:pt x="3344" y="1"/>
                  </a:moveTo>
                  <a:lnTo>
                    <a:pt x="1" y="3708"/>
                  </a:lnTo>
                  <a:lnTo>
                    <a:pt x="27957" y="28808"/>
                  </a:lnTo>
                  <a:lnTo>
                    <a:pt x="31239" y="25101"/>
                  </a:lnTo>
                  <a:lnTo>
                    <a:pt x="334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36"/>
            <p:cNvSpPr/>
            <p:nvPr/>
          </p:nvSpPr>
          <p:spPr>
            <a:xfrm rot="7514404">
              <a:off x="4201885" y="2820495"/>
              <a:ext cx="131410" cy="125156"/>
            </a:xfrm>
            <a:custGeom>
              <a:avLst/>
              <a:gdLst/>
              <a:ahLst/>
              <a:cxnLst/>
              <a:rect l="l" t="t" r="r" b="b"/>
              <a:pathLst>
                <a:path w="5106" h="4863" extrusionOk="0">
                  <a:moveTo>
                    <a:pt x="0" y="0"/>
                  </a:moveTo>
                  <a:lnTo>
                    <a:pt x="973" y="2613"/>
                  </a:lnTo>
                  <a:lnTo>
                    <a:pt x="1763" y="4862"/>
                  </a:lnTo>
                  <a:cubicBezTo>
                    <a:pt x="3282" y="4072"/>
                    <a:pt x="4498" y="2796"/>
                    <a:pt x="5106" y="1155"/>
                  </a:cubicBezTo>
                  <a:lnTo>
                    <a:pt x="2735" y="6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8C0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36"/>
            <p:cNvSpPr/>
            <p:nvPr/>
          </p:nvSpPr>
          <p:spPr>
            <a:xfrm rot="7514404">
              <a:off x="3244631" y="3064270"/>
              <a:ext cx="100115" cy="97592"/>
            </a:xfrm>
            <a:custGeom>
              <a:avLst/>
              <a:gdLst/>
              <a:ahLst/>
              <a:cxnLst/>
              <a:rect l="l" t="t" r="r" b="b"/>
              <a:pathLst>
                <a:path w="3890" h="3792" extrusionOk="0">
                  <a:moveTo>
                    <a:pt x="3282" y="1"/>
                  </a:moveTo>
                  <a:lnTo>
                    <a:pt x="0" y="3708"/>
                  </a:lnTo>
                  <a:cubicBezTo>
                    <a:pt x="225" y="3764"/>
                    <a:pt x="456" y="3791"/>
                    <a:pt x="689" y="3791"/>
                  </a:cubicBezTo>
                  <a:cubicBezTo>
                    <a:pt x="1462" y="3791"/>
                    <a:pt x="2249" y="3493"/>
                    <a:pt x="2856" y="2979"/>
                  </a:cubicBezTo>
                  <a:cubicBezTo>
                    <a:pt x="3890" y="1763"/>
                    <a:pt x="3282" y="1"/>
                    <a:pt x="3282" y="1"/>
                  </a:cubicBezTo>
                  <a:close/>
                </a:path>
              </a:pathLst>
            </a:custGeom>
            <a:solidFill>
              <a:srgbClr val="F8C0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36"/>
            <p:cNvSpPr/>
            <p:nvPr/>
          </p:nvSpPr>
          <p:spPr>
            <a:xfrm rot="7514404">
              <a:off x="4274899" y="2842132"/>
              <a:ext cx="70415" cy="67275"/>
            </a:xfrm>
            <a:custGeom>
              <a:avLst/>
              <a:gdLst/>
              <a:ahLst/>
              <a:cxnLst/>
              <a:rect l="l" t="t" r="r" b="b"/>
              <a:pathLst>
                <a:path w="2736" h="2614" extrusionOk="0">
                  <a:moveTo>
                    <a:pt x="0" y="0"/>
                  </a:moveTo>
                  <a:lnTo>
                    <a:pt x="973" y="2614"/>
                  </a:lnTo>
                  <a:cubicBezTo>
                    <a:pt x="1398" y="2431"/>
                    <a:pt x="1763" y="2188"/>
                    <a:pt x="2128" y="1824"/>
                  </a:cubicBezTo>
                  <a:cubicBezTo>
                    <a:pt x="2431" y="1520"/>
                    <a:pt x="2614" y="1094"/>
                    <a:pt x="2735" y="66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5" name="Google Shape;385;p36"/>
          <p:cNvGrpSpPr/>
          <p:nvPr/>
        </p:nvGrpSpPr>
        <p:grpSpPr>
          <a:xfrm rot="-3605709">
            <a:off x="8307538" y="3447981"/>
            <a:ext cx="1376706" cy="1447482"/>
            <a:chOff x="3279588" y="1256966"/>
            <a:chExt cx="983764" cy="1034339"/>
          </a:xfrm>
        </p:grpSpPr>
        <p:sp>
          <p:nvSpPr>
            <p:cNvPr id="386" name="Google Shape;386;p36"/>
            <p:cNvSpPr/>
            <p:nvPr/>
          </p:nvSpPr>
          <p:spPr>
            <a:xfrm rot="7514404">
              <a:off x="3278480" y="1552017"/>
              <a:ext cx="952582" cy="444236"/>
            </a:xfrm>
            <a:custGeom>
              <a:avLst/>
              <a:gdLst/>
              <a:ahLst/>
              <a:cxnLst/>
              <a:rect l="l" t="t" r="r" b="b"/>
              <a:pathLst>
                <a:path w="37013" h="17261" extrusionOk="0">
                  <a:moveTo>
                    <a:pt x="1642" y="1"/>
                  </a:moveTo>
                  <a:lnTo>
                    <a:pt x="1" y="4741"/>
                  </a:lnTo>
                  <a:lnTo>
                    <a:pt x="35371" y="17261"/>
                  </a:lnTo>
                  <a:lnTo>
                    <a:pt x="37012" y="12581"/>
                  </a:lnTo>
                  <a:lnTo>
                    <a:pt x="1642" y="1"/>
                  </a:lnTo>
                  <a:close/>
                </a:path>
              </a:pathLst>
            </a:custGeom>
            <a:gradFill>
              <a:gsLst>
                <a:gs pos="0">
                  <a:srgbClr val="645CA7"/>
                </a:gs>
                <a:gs pos="100000">
                  <a:srgbClr val="D77EAD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36"/>
            <p:cNvSpPr/>
            <p:nvPr/>
          </p:nvSpPr>
          <p:spPr>
            <a:xfrm rot="7514404">
              <a:off x="4108061" y="1399150"/>
              <a:ext cx="134550" cy="120472"/>
            </a:xfrm>
            <a:custGeom>
              <a:avLst/>
              <a:gdLst/>
              <a:ahLst/>
              <a:cxnLst/>
              <a:rect l="l" t="t" r="r" b="b"/>
              <a:pathLst>
                <a:path w="5228" h="4681" extrusionOk="0">
                  <a:moveTo>
                    <a:pt x="5167" y="1"/>
                  </a:moveTo>
                  <a:lnTo>
                    <a:pt x="2797" y="426"/>
                  </a:lnTo>
                  <a:lnTo>
                    <a:pt x="1" y="852"/>
                  </a:lnTo>
                  <a:lnTo>
                    <a:pt x="1885" y="2918"/>
                  </a:lnTo>
                  <a:lnTo>
                    <a:pt x="3526" y="4680"/>
                  </a:lnTo>
                  <a:cubicBezTo>
                    <a:pt x="4620" y="3404"/>
                    <a:pt x="5228" y="1763"/>
                    <a:pt x="5167" y="1"/>
                  </a:cubicBezTo>
                  <a:close/>
                </a:path>
              </a:pathLst>
            </a:custGeom>
            <a:solidFill>
              <a:srgbClr val="F8C0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36"/>
            <p:cNvSpPr/>
            <p:nvPr/>
          </p:nvSpPr>
          <p:spPr>
            <a:xfrm rot="7514404">
              <a:off x="3312891" y="2005658"/>
              <a:ext cx="75099" cy="120446"/>
            </a:xfrm>
            <a:custGeom>
              <a:avLst/>
              <a:gdLst/>
              <a:ahLst/>
              <a:cxnLst/>
              <a:rect l="l" t="t" r="r" b="b"/>
              <a:pathLst>
                <a:path w="2918" h="4680" extrusionOk="0">
                  <a:moveTo>
                    <a:pt x="1641" y="0"/>
                  </a:moveTo>
                  <a:lnTo>
                    <a:pt x="0" y="4680"/>
                  </a:lnTo>
                  <a:cubicBezTo>
                    <a:pt x="0" y="4680"/>
                    <a:pt x="1824" y="4376"/>
                    <a:pt x="2371" y="2917"/>
                  </a:cubicBezTo>
                  <a:cubicBezTo>
                    <a:pt x="2918" y="1398"/>
                    <a:pt x="1641" y="0"/>
                    <a:pt x="1641" y="0"/>
                  </a:cubicBezTo>
                  <a:close/>
                </a:path>
              </a:pathLst>
            </a:custGeom>
            <a:solidFill>
              <a:srgbClr val="F8C0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36"/>
            <p:cNvSpPr/>
            <p:nvPr/>
          </p:nvSpPr>
          <p:spPr>
            <a:xfrm rot="7514404">
              <a:off x="4170208" y="1412337"/>
              <a:ext cx="73555" cy="64135"/>
            </a:xfrm>
            <a:custGeom>
              <a:avLst/>
              <a:gdLst/>
              <a:ahLst/>
              <a:cxnLst/>
              <a:rect l="l" t="t" r="r" b="b"/>
              <a:pathLst>
                <a:path w="2858" h="2492" extrusionOk="0">
                  <a:moveTo>
                    <a:pt x="2797" y="0"/>
                  </a:moveTo>
                  <a:lnTo>
                    <a:pt x="1" y="426"/>
                  </a:lnTo>
                  <a:lnTo>
                    <a:pt x="1885" y="2492"/>
                  </a:lnTo>
                  <a:cubicBezTo>
                    <a:pt x="2250" y="2127"/>
                    <a:pt x="2493" y="1763"/>
                    <a:pt x="2614" y="1337"/>
                  </a:cubicBezTo>
                  <a:cubicBezTo>
                    <a:pt x="2797" y="851"/>
                    <a:pt x="2857" y="426"/>
                    <a:pt x="2797" y="0"/>
                  </a:cubicBezTo>
                  <a:close/>
                </a:path>
              </a:pathLst>
            </a:custGeom>
            <a:gradFill>
              <a:gsLst>
                <a:gs pos="0">
                  <a:srgbClr val="645CA7"/>
                </a:gs>
                <a:gs pos="100000">
                  <a:srgbClr val="D77EAD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6">
  <p:cSld name="CUSTOM_1_1_1_2_2_1_1">
    <p:bg>
      <p:bgPr>
        <a:solidFill>
          <a:schemeClr val="lt2"/>
        </a:solidFill>
        <a:effectLst/>
      </p:bgPr>
    </p:bg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1" name="Google Shape;391;p3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0" y="0"/>
            <a:ext cx="9144000" cy="5143523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p37"/>
          <p:cNvSpPr txBox="1">
            <a:spLocks noGrp="1"/>
          </p:cNvSpPr>
          <p:nvPr>
            <p:ph type="title" hasCustomPrompt="1"/>
          </p:nvPr>
        </p:nvSpPr>
        <p:spPr>
          <a:xfrm flipH="1">
            <a:off x="6480625" y="1605825"/>
            <a:ext cx="2051100" cy="1280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93" name="Google Shape;393;p37"/>
          <p:cNvSpPr txBox="1">
            <a:spLocks noGrp="1"/>
          </p:cNvSpPr>
          <p:nvPr>
            <p:ph type="ctrTitle" idx="2"/>
          </p:nvPr>
        </p:nvSpPr>
        <p:spPr>
          <a:xfrm flipH="1">
            <a:off x="1710625" y="2601875"/>
            <a:ext cx="6821100" cy="12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6000">
                <a:solidFill>
                  <a:srgbClr val="434343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6000">
                <a:solidFill>
                  <a:srgbClr val="434343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6000">
                <a:solidFill>
                  <a:srgbClr val="434343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6000">
                <a:solidFill>
                  <a:srgbClr val="434343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6000">
                <a:solidFill>
                  <a:srgbClr val="434343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6000">
                <a:solidFill>
                  <a:srgbClr val="434343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6000">
                <a:solidFill>
                  <a:srgbClr val="434343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60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394" name="Google Shape;394;p37"/>
          <p:cNvSpPr txBox="1">
            <a:spLocks noGrp="1"/>
          </p:cNvSpPr>
          <p:nvPr>
            <p:ph type="subTitle" idx="1"/>
          </p:nvPr>
        </p:nvSpPr>
        <p:spPr>
          <a:xfrm>
            <a:off x="5423425" y="3646450"/>
            <a:ext cx="3108300" cy="52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Zilla Slab Light"/>
              <a:buNone/>
              <a:defRPr>
                <a:latin typeface="Zilla Slab Light"/>
                <a:ea typeface="Zilla Slab Light"/>
                <a:cs typeface="Zilla Slab Light"/>
                <a:sym typeface="Zilla Slab Light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swald Regular"/>
              <a:buNone/>
              <a:defRPr sz="1400">
                <a:solidFill>
                  <a:schemeClr val="lt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swald Regular"/>
              <a:buNone/>
              <a:defRPr sz="1400">
                <a:solidFill>
                  <a:schemeClr val="lt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swald Regular"/>
              <a:buNone/>
              <a:defRPr sz="1400">
                <a:solidFill>
                  <a:schemeClr val="lt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swald Regular"/>
              <a:buNone/>
              <a:defRPr sz="1400">
                <a:solidFill>
                  <a:schemeClr val="lt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swald Regular"/>
              <a:buNone/>
              <a:defRPr sz="1400">
                <a:solidFill>
                  <a:schemeClr val="lt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swald Regular"/>
              <a:buNone/>
              <a:defRPr sz="1400">
                <a:solidFill>
                  <a:schemeClr val="lt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swald Regular"/>
              <a:buNone/>
              <a:defRPr sz="1400">
                <a:solidFill>
                  <a:schemeClr val="lt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swald Regular"/>
              <a:buNone/>
              <a:defRPr sz="1400">
                <a:solidFill>
                  <a:schemeClr val="lt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5">
  <p:cSld name="CUSTOM_1_1_1_2_1_1_1_1_1_1_2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38"/>
          <p:cNvSpPr txBox="1">
            <a:spLocks noGrp="1"/>
          </p:cNvSpPr>
          <p:nvPr>
            <p:ph type="ctrTitle"/>
          </p:nvPr>
        </p:nvSpPr>
        <p:spPr>
          <a:xfrm>
            <a:off x="899250" y="4128125"/>
            <a:ext cx="7345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6">
  <p:cSld name="CUSTOM_26"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8" name="Google Shape;398;p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444337" y="1415000"/>
            <a:ext cx="6255325" cy="3728500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p39"/>
          <p:cNvSpPr txBox="1">
            <a:spLocks noGrp="1"/>
          </p:cNvSpPr>
          <p:nvPr>
            <p:ph type="ctrTitle"/>
          </p:nvPr>
        </p:nvSpPr>
        <p:spPr>
          <a:xfrm>
            <a:off x="2572050" y="3316325"/>
            <a:ext cx="3999900" cy="138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400" name="Google Shape;400;p39"/>
          <p:cNvSpPr txBox="1">
            <a:spLocks noGrp="1"/>
          </p:cNvSpPr>
          <p:nvPr>
            <p:ph type="subTitle" idx="1"/>
          </p:nvPr>
        </p:nvSpPr>
        <p:spPr>
          <a:xfrm>
            <a:off x="696300" y="1907048"/>
            <a:ext cx="15771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401" name="Google Shape;401;p39"/>
          <p:cNvSpPr txBox="1">
            <a:spLocks noGrp="1"/>
          </p:cNvSpPr>
          <p:nvPr>
            <p:ph type="subTitle" idx="2"/>
          </p:nvPr>
        </p:nvSpPr>
        <p:spPr>
          <a:xfrm>
            <a:off x="2754407" y="813080"/>
            <a:ext cx="15771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402" name="Google Shape;402;p39"/>
          <p:cNvSpPr txBox="1">
            <a:spLocks noGrp="1"/>
          </p:cNvSpPr>
          <p:nvPr>
            <p:ph type="subTitle" idx="3"/>
          </p:nvPr>
        </p:nvSpPr>
        <p:spPr>
          <a:xfrm>
            <a:off x="6870622" y="1907030"/>
            <a:ext cx="15771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403" name="Google Shape;403;p39"/>
          <p:cNvSpPr txBox="1">
            <a:spLocks noGrp="1"/>
          </p:cNvSpPr>
          <p:nvPr>
            <p:ph type="subTitle" idx="4"/>
          </p:nvPr>
        </p:nvSpPr>
        <p:spPr>
          <a:xfrm>
            <a:off x="4812515" y="813080"/>
            <a:ext cx="15771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404" name="Google Shape;404;p39"/>
          <p:cNvSpPr txBox="1">
            <a:spLocks noGrp="1"/>
          </p:cNvSpPr>
          <p:nvPr>
            <p:ph type="subTitle" idx="5"/>
          </p:nvPr>
        </p:nvSpPr>
        <p:spPr>
          <a:xfrm>
            <a:off x="696300" y="1587834"/>
            <a:ext cx="1577100" cy="3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Englebert"/>
              <a:buNone/>
              <a:defRPr sz="1600">
                <a:solidFill>
                  <a:schemeClr val="lt1"/>
                </a:solidFill>
                <a:latin typeface="Englebert"/>
                <a:ea typeface="Englebert"/>
                <a:cs typeface="Englebert"/>
                <a:sym typeface="Engleber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Englebert"/>
              <a:buNone/>
              <a:defRPr sz="1600">
                <a:latin typeface="Englebert"/>
                <a:ea typeface="Englebert"/>
                <a:cs typeface="Englebert"/>
                <a:sym typeface="Engleber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Englebert"/>
              <a:buNone/>
              <a:defRPr sz="1600">
                <a:latin typeface="Englebert"/>
                <a:ea typeface="Englebert"/>
                <a:cs typeface="Englebert"/>
                <a:sym typeface="Engleber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Englebert"/>
              <a:buNone/>
              <a:defRPr sz="1600">
                <a:latin typeface="Englebert"/>
                <a:ea typeface="Englebert"/>
                <a:cs typeface="Englebert"/>
                <a:sym typeface="Engleber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Englebert"/>
              <a:buNone/>
              <a:defRPr sz="1600">
                <a:latin typeface="Englebert"/>
                <a:ea typeface="Englebert"/>
                <a:cs typeface="Englebert"/>
                <a:sym typeface="Engleber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Englebert"/>
              <a:buNone/>
              <a:defRPr sz="1600">
                <a:latin typeface="Englebert"/>
                <a:ea typeface="Englebert"/>
                <a:cs typeface="Englebert"/>
                <a:sym typeface="Engleber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Englebert"/>
              <a:buNone/>
              <a:defRPr sz="1600">
                <a:latin typeface="Englebert"/>
                <a:ea typeface="Englebert"/>
                <a:cs typeface="Englebert"/>
                <a:sym typeface="Engleber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Englebert"/>
              <a:buNone/>
              <a:defRPr sz="1600">
                <a:latin typeface="Englebert"/>
                <a:ea typeface="Englebert"/>
                <a:cs typeface="Englebert"/>
                <a:sym typeface="Engleber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Englebert"/>
              <a:buNone/>
              <a:defRPr sz="1600">
                <a:latin typeface="Englebert"/>
                <a:ea typeface="Englebert"/>
                <a:cs typeface="Englebert"/>
                <a:sym typeface="Englebert"/>
              </a:defRPr>
            </a:lvl9pPr>
          </a:lstStyle>
          <a:p>
            <a:endParaRPr/>
          </a:p>
        </p:txBody>
      </p:sp>
      <p:sp>
        <p:nvSpPr>
          <p:cNvPr id="405" name="Google Shape;405;p39"/>
          <p:cNvSpPr txBox="1">
            <a:spLocks noGrp="1"/>
          </p:cNvSpPr>
          <p:nvPr>
            <p:ph type="subTitle" idx="6"/>
          </p:nvPr>
        </p:nvSpPr>
        <p:spPr>
          <a:xfrm>
            <a:off x="2754400" y="494002"/>
            <a:ext cx="1577100" cy="3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Englebert"/>
              <a:buNone/>
              <a:defRPr sz="1600">
                <a:solidFill>
                  <a:schemeClr val="lt1"/>
                </a:solidFill>
                <a:latin typeface="Englebert"/>
                <a:ea typeface="Englebert"/>
                <a:cs typeface="Englebert"/>
                <a:sym typeface="Engleber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Englebert"/>
              <a:buNone/>
              <a:defRPr sz="1600">
                <a:latin typeface="Englebert"/>
                <a:ea typeface="Englebert"/>
                <a:cs typeface="Englebert"/>
                <a:sym typeface="Engleber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Englebert"/>
              <a:buNone/>
              <a:defRPr sz="1600">
                <a:latin typeface="Englebert"/>
                <a:ea typeface="Englebert"/>
                <a:cs typeface="Englebert"/>
                <a:sym typeface="Engleber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Englebert"/>
              <a:buNone/>
              <a:defRPr sz="1600">
                <a:latin typeface="Englebert"/>
                <a:ea typeface="Englebert"/>
                <a:cs typeface="Englebert"/>
                <a:sym typeface="Engleber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Englebert"/>
              <a:buNone/>
              <a:defRPr sz="1600">
                <a:latin typeface="Englebert"/>
                <a:ea typeface="Englebert"/>
                <a:cs typeface="Englebert"/>
                <a:sym typeface="Engleber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Englebert"/>
              <a:buNone/>
              <a:defRPr sz="1600">
                <a:latin typeface="Englebert"/>
                <a:ea typeface="Englebert"/>
                <a:cs typeface="Englebert"/>
                <a:sym typeface="Engleber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Englebert"/>
              <a:buNone/>
              <a:defRPr sz="1600">
                <a:latin typeface="Englebert"/>
                <a:ea typeface="Englebert"/>
                <a:cs typeface="Englebert"/>
                <a:sym typeface="Engleber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Englebert"/>
              <a:buNone/>
              <a:defRPr sz="1600">
                <a:latin typeface="Englebert"/>
                <a:ea typeface="Englebert"/>
                <a:cs typeface="Englebert"/>
                <a:sym typeface="Engleber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Englebert"/>
              <a:buNone/>
              <a:defRPr sz="1600">
                <a:latin typeface="Englebert"/>
                <a:ea typeface="Englebert"/>
                <a:cs typeface="Englebert"/>
                <a:sym typeface="Englebert"/>
              </a:defRPr>
            </a:lvl9pPr>
          </a:lstStyle>
          <a:p>
            <a:endParaRPr/>
          </a:p>
        </p:txBody>
      </p:sp>
      <p:sp>
        <p:nvSpPr>
          <p:cNvPr id="406" name="Google Shape;406;p39"/>
          <p:cNvSpPr txBox="1">
            <a:spLocks noGrp="1"/>
          </p:cNvSpPr>
          <p:nvPr>
            <p:ph type="subTitle" idx="7"/>
          </p:nvPr>
        </p:nvSpPr>
        <p:spPr>
          <a:xfrm>
            <a:off x="6870624" y="1587824"/>
            <a:ext cx="1577100" cy="3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Englebert"/>
              <a:buNone/>
              <a:defRPr sz="1600">
                <a:latin typeface="Englebert"/>
                <a:ea typeface="Englebert"/>
                <a:cs typeface="Englebert"/>
                <a:sym typeface="Engleber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Englebert"/>
              <a:buNone/>
              <a:defRPr sz="1600">
                <a:latin typeface="Englebert"/>
                <a:ea typeface="Englebert"/>
                <a:cs typeface="Englebert"/>
                <a:sym typeface="Engleber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Englebert"/>
              <a:buNone/>
              <a:defRPr sz="1600">
                <a:latin typeface="Englebert"/>
                <a:ea typeface="Englebert"/>
                <a:cs typeface="Englebert"/>
                <a:sym typeface="Engleber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Englebert"/>
              <a:buNone/>
              <a:defRPr sz="1600">
                <a:latin typeface="Englebert"/>
                <a:ea typeface="Englebert"/>
                <a:cs typeface="Englebert"/>
                <a:sym typeface="Engleber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Englebert"/>
              <a:buNone/>
              <a:defRPr sz="1600">
                <a:latin typeface="Englebert"/>
                <a:ea typeface="Englebert"/>
                <a:cs typeface="Englebert"/>
                <a:sym typeface="Engleber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Englebert"/>
              <a:buNone/>
              <a:defRPr sz="1600">
                <a:latin typeface="Englebert"/>
                <a:ea typeface="Englebert"/>
                <a:cs typeface="Englebert"/>
                <a:sym typeface="Engleber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Englebert"/>
              <a:buNone/>
              <a:defRPr sz="1600">
                <a:latin typeface="Englebert"/>
                <a:ea typeface="Englebert"/>
                <a:cs typeface="Englebert"/>
                <a:sym typeface="Engleber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Englebert"/>
              <a:buNone/>
              <a:defRPr sz="1600">
                <a:latin typeface="Englebert"/>
                <a:ea typeface="Englebert"/>
                <a:cs typeface="Englebert"/>
                <a:sym typeface="Engleber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Englebert"/>
              <a:buNone/>
              <a:defRPr sz="1600">
                <a:latin typeface="Englebert"/>
                <a:ea typeface="Englebert"/>
                <a:cs typeface="Englebert"/>
                <a:sym typeface="Englebert"/>
              </a:defRPr>
            </a:lvl9pPr>
          </a:lstStyle>
          <a:p>
            <a:endParaRPr/>
          </a:p>
        </p:txBody>
      </p:sp>
      <p:sp>
        <p:nvSpPr>
          <p:cNvPr id="407" name="Google Shape;407;p39"/>
          <p:cNvSpPr txBox="1">
            <a:spLocks noGrp="1"/>
          </p:cNvSpPr>
          <p:nvPr>
            <p:ph type="subTitle" idx="8"/>
          </p:nvPr>
        </p:nvSpPr>
        <p:spPr>
          <a:xfrm>
            <a:off x="4812517" y="494002"/>
            <a:ext cx="1577100" cy="3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Englebert"/>
              <a:buNone/>
              <a:defRPr sz="1600">
                <a:solidFill>
                  <a:schemeClr val="lt1"/>
                </a:solidFill>
                <a:latin typeface="Englebert"/>
                <a:ea typeface="Englebert"/>
                <a:cs typeface="Englebert"/>
                <a:sym typeface="Engleber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Englebert"/>
              <a:buNone/>
              <a:defRPr sz="1600">
                <a:latin typeface="Englebert"/>
                <a:ea typeface="Englebert"/>
                <a:cs typeface="Englebert"/>
                <a:sym typeface="Engleber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Englebert"/>
              <a:buNone/>
              <a:defRPr sz="1600">
                <a:latin typeface="Englebert"/>
                <a:ea typeface="Englebert"/>
                <a:cs typeface="Englebert"/>
                <a:sym typeface="Engleber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Englebert"/>
              <a:buNone/>
              <a:defRPr sz="1600">
                <a:latin typeface="Englebert"/>
                <a:ea typeface="Englebert"/>
                <a:cs typeface="Englebert"/>
                <a:sym typeface="Engleber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Englebert"/>
              <a:buNone/>
              <a:defRPr sz="1600">
                <a:latin typeface="Englebert"/>
                <a:ea typeface="Englebert"/>
                <a:cs typeface="Englebert"/>
                <a:sym typeface="Engleber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Englebert"/>
              <a:buNone/>
              <a:defRPr sz="1600">
                <a:latin typeface="Englebert"/>
                <a:ea typeface="Englebert"/>
                <a:cs typeface="Englebert"/>
                <a:sym typeface="Engleber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Englebert"/>
              <a:buNone/>
              <a:defRPr sz="1600">
                <a:latin typeface="Englebert"/>
                <a:ea typeface="Englebert"/>
                <a:cs typeface="Englebert"/>
                <a:sym typeface="Engleber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Englebert"/>
              <a:buNone/>
              <a:defRPr sz="1600">
                <a:latin typeface="Englebert"/>
                <a:ea typeface="Englebert"/>
                <a:cs typeface="Englebert"/>
                <a:sym typeface="Engleber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Englebert"/>
              <a:buNone/>
              <a:defRPr sz="1600">
                <a:latin typeface="Englebert"/>
                <a:ea typeface="Englebert"/>
                <a:cs typeface="Englebert"/>
                <a:sym typeface="Engleber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6">
  <p:cSld name="CUSTOM_1_1_1_2_1_1_1_1_1_1_2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40"/>
          <p:cNvSpPr txBox="1">
            <a:spLocks noGrp="1"/>
          </p:cNvSpPr>
          <p:nvPr>
            <p:ph type="ctrTitle"/>
          </p:nvPr>
        </p:nvSpPr>
        <p:spPr>
          <a:xfrm>
            <a:off x="899250" y="4128125"/>
            <a:ext cx="7345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7">
  <p:cSld name="CUSTOM_1_1"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41"/>
          <p:cNvSpPr txBox="1">
            <a:spLocks noGrp="1"/>
          </p:cNvSpPr>
          <p:nvPr>
            <p:ph type="ctrTitle"/>
          </p:nvPr>
        </p:nvSpPr>
        <p:spPr>
          <a:xfrm>
            <a:off x="899250" y="4128125"/>
            <a:ext cx="7345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pic>
        <p:nvPicPr>
          <p:cNvPr id="412" name="Google Shape;412;p41"/>
          <p:cNvPicPr preferRelativeResize="0"/>
          <p:nvPr/>
        </p:nvPicPr>
        <p:blipFill rotWithShape="1">
          <a:blip r:embed="rId2">
            <a:alphaModFix/>
          </a:blip>
          <a:srcRect r="69858" b="58913"/>
          <a:stretch/>
        </p:blipFill>
        <p:spPr>
          <a:xfrm>
            <a:off x="8675" y="1"/>
            <a:ext cx="1434000" cy="1099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7">
  <p:cSld name="CUSTOM_29"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42"/>
          <p:cNvSpPr txBox="1">
            <a:spLocks noGrp="1"/>
          </p:cNvSpPr>
          <p:nvPr>
            <p:ph type="subTitle" idx="1"/>
          </p:nvPr>
        </p:nvSpPr>
        <p:spPr>
          <a:xfrm flipH="1">
            <a:off x="2595575" y="1480407"/>
            <a:ext cx="17466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415" name="Google Shape;415;p42"/>
          <p:cNvSpPr txBox="1">
            <a:spLocks noGrp="1"/>
          </p:cNvSpPr>
          <p:nvPr>
            <p:ph type="subTitle" idx="2"/>
          </p:nvPr>
        </p:nvSpPr>
        <p:spPr>
          <a:xfrm flipH="1">
            <a:off x="2595575" y="1166500"/>
            <a:ext cx="1746600" cy="40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nglebert"/>
              <a:buNone/>
              <a:defRPr sz="1600">
                <a:latin typeface="Englebert"/>
                <a:ea typeface="Englebert"/>
                <a:cs typeface="Englebert"/>
                <a:sym typeface="Engleber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9pPr>
          </a:lstStyle>
          <a:p>
            <a:endParaRPr/>
          </a:p>
        </p:txBody>
      </p:sp>
      <p:sp>
        <p:nvSpPr>
          <p:cNvPr id="416" name="Google Shape;416;p42"/>
          <p:cNvSpPr txBox="1">
            <a:spLocks noGrp="1"/>
          </p:cNvSpPr>
          <p:nvPr>
            <p:ph type="subTitle" idx="3"/>
          </p:nvPr>
        </p:nvSpPr>
        <p:spPr>
          <a:xfrm flipH="1">
            <a:off x="5657725" y="1480406"/>
            <a:ext cx="17466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417" name="Google Shape;417;p42"/>
          <p:cNvSpPr txBox="1">
            <a:spLocks noGrp="1"/>
          </p:cNvSpPr>
          <p:nvPr>
            <p:ph type="subTitle" idx="4"/>
          </p:nvPr>
        </p:nvSpPr>
        <p:spPr>
          <a:xfrm flipH="1">
            <a:off x="5657725" y="1166500"/>
            <a:ext cx="1746600" cy="40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nglebert"/>
              <a:buNone/>
              <a:defRPr sz="1600">
                <a:latin typeface="Englebert"/>
                <a:ea typeface="Englebert"/>
                <a:cs typeface="Englebert"/>
                <a:sym typeface="Engleber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9pPr>
          </a:lstStyle>
          <a:p>
            <a:endParaRPr/>
          </a:p>
        </p:txBody>
      </p:sp>
      <p:sp>
        <p:nvSpPr>
          <p:cNvPr id="418" name="Google Shape;418;p42"/>
          <p:cNvSpPr txBox="1">
            <a:spLocks noGrp="1"/>
          </p:cNvSpPr>
          <p:nvPr>
            <p:ph type="subTitle" idx="5"/>
          </p:nvPr>
        </p:nvSpPr>
        <p:spPr>
          <a:xfrm flipH="1">
            <a:off x="2595575" y="2899575"/>
            <a:ext cx="17466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419" name="Google Shape;419;p42"/>
          <p:cNvSpPr txBox="1">
            <a:spLocks noGrp="1"/>
          </p:cNvSpPr>
          <p:nvPr>
            <p:ph type="subTitle" idx="6"/>
          </p:nvPr>
        </p:nvSpPr>
        <p:spPr>
          <a:xfrm flipH="1">
            <a:off x="2595575" y="2587319"/>
            <a:ext cx="1746600" cy="40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nglebert"/>
              <a:buNone/>
              <a:defRPr sz="1600">
                <a:latin typeface="Englebert"/>
                <a:ea typeface="Englebert"/>
                <a:cs typeface="Englebert"/>
                <a:sym typeface="Engleber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9pPr>
          </a:lstStyle>
          <a:p>
            <a:endParaRPr/>
          </a:p>
        </p:txBody>
      </p:sp>
      <p:sp>
        <p:nvSpPr>
          <p:cNvPr id="420" name="Google Shape;420;p42"/>
          <p:cNvSpPr txBox="1">
            <a:spLocks noGrp="1"/>
          </p:cNvSpPr>
          <p:nvPr>
            <p:ph type="subTitle" idx="7"/>
          </p:nvPr>
        </p:nvSpPr>
        <p:spPr>
          <a:xfrm flipH="1">
            <a:off x="5657725" y="2899575"/>
            <a:ext cx="17466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421" name="Google Shape;421;p42"/>
          <p:cNvSpPr txBox="1">
            <a:spLocks noGrp="1"/>
          </p:cNvSpPr>
          <p:nvPr>
            <p:ph type="subTitle" idx="8"/>
          </p:nvPr>
        </p:nvSpPr>
        <p:spPr>
          <a:xfrm flipH="1">
            <a:off x="5657725" y="2587319"/>
            <a:ext cx="1746600" cy="40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nglebert"/>
              <a:buNone/>
              <a:defRPr sz="1600">
                <a:latin typeface="Englebert"/>
                <a:ea typeface="Englebert"/>
                <a:cs typeface="Englebert"/>
                <a:sym typeface="Engleber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9pPr>
          </a:lstStyle>
          <a:p>
            <a:endParaRPr/>
          </a:p>
        </p:txBody>
      </p:sp>
      <p:sp>
        <p:nvSpPr>
          <p:cNvPr id="422" name="Google Shape;422;p42"/>
          <p:cNvSpPr txBox="1">
            <a:spLocks noGrp="1"/>
          </p:cNvSpPr>
          <p:nvPr>
            <p:ph type="ctrTitle"/>
          </p:nvPr>
        </p:nvSpPr>
        <p:spPr>
          <a:xfrm>
            <a:off x="612650" y="3921375"/>
            <a:ext cx="7918800" cy="78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pic>
        <p:nvPicPr>
          <p:cNvPr id="423" name="Google Shape;423;p4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400000" flipH="1">
            <a:off x="5633900" y="1625938"/>
            <a:ext cx="5128575" cy="189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p42"/>
          <p:cNvPicPr preferRelativeResize="0"/>
          <p:nvPr/>
        </p:nvPicPr>
        <p:blipFill rotWithShape="1">
          <a:blip r:embed="rId3">
            <a:alphaModFix/>
          </a:blip>
          <a:srcRect l="28341" b="53555"/>
          <a:stretch/>
        </p:blipFill>
        <p:spPr>
          <a:xfrm rot="10800000">
            <a:off x="1" y="9700"/>
            <a:ext cx="3024550" cy="1102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9">
  <p:cSld name="CUSTOM_2_1_1"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44"/>
          <p:cNvSpPr txBox="1">
            <a:spLocks noGrp="1"/>
          </p:cNvSpPr>
          <p:nvPr>
            <p:ph type="ctrTitle"/>
          </p:nvPr>
        </p:nvSpPr>
        <p:spPr>
          <a:xfrm>
            <a:off x="899250" y="4128125"/>
            <a:ext cx="7345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pic>
        <p:nvPicPr>
          <p:cNvPr id="431" name="Google Shape;431;p4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0" y="0"/>
            <a:ext cx="2611875" cy="22347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7">
  <p:cSld name="CUSTOM_4_1_1"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3" name="Google Shape;433;p45"/>
          <p:cNvPicPr preferRelativeResize="0"/>
          <p:nvPr/>
        </p:nvPicPr>
        <p:blipFill rotWithShape="1">
          <a:blip r:embed="rId2">
            <a:alphaModFix/>
          </a:blip>
          <a:srcRect l="30429"/>
          <a:stretch/>
        </p:blipFill>
        <p:spPr>
          <a:xfrm>
            <a:off x="2782300" y="0"/>
            <a:ext cx="63617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34" name="Google Shape;434;p45"/>
          <p:cNvSpPr txBox="1">
            <a:spLocks noGrp="1"/>
          </p:cNvSpPr>
          <p:nvPr>
            <p:ph type="title" hasCustomPrompt="1"/>
          </p:nvPr>
        </p:nvSpPr>
        <p:spPr>
          <a:xfrm>
            <a:off x="609427" y="1586475"/>
            <a:ext cx="2051100" cy="1280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35" name="Google Shape;435;p45"/>
          <p:cNvSpPr txBox="1">
            <a:spLocks noGrp="1"/>
          </p:cNvSpPr>
          <p:nvPr>
            <p:ph type="ctrTitle" idx="2"/>
          </p:nvPr>
        </p:nvSpPr>
        <p:spPr>
          <a:xfrm>
            <a:off x="609425" y="2601875"/>
            <a:ext cx="6821100" cy="12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6000"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6000"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6000"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6000"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6000"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6000"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6000"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60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436" name="Google Shape;436;p45"/>
          <p:cNvSpPr txBox="1">
            <a:spLocks noGrp="1"/>
          </p:cNvSpPr>
          <p:nvPr>
            <p:ph type="subTitle" idx="1"/>
          </p:nvPr>
        </p:nvSpPr>
        <p:spPr>
          <a:xfrm flipH="1">
            <a:off x="609300" y="3639775"/>
            <a:ext cx="2636700" cy="52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Zilla Slab Light"/>
              <a:buNone/>
              <a:defRPr>
                <a:latin typeface="Zilla Slab Light"/>
                <a:ea typeface="Zilla Slab Light"/>
                <a:cs typeface="Zilla Slab Light"/>
                <a:sym typeface="Zilla Slab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swald Regular"/>
              <a:buNone/>
              <a:defRPr sz="1400">
                <a:solidFill>
                  <a:schemeClr val="lt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swald Regular"/>
              <a:buNone/>
              <a:defRPr sz="1400">
                <a:solidFill>
                  <a:schemeClr val="lt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swald Regular"/>
              <a:buNone/>
              <a:defRPr sz="1400">
                <a:solidFill>
                  <a:schemeClr val="lt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swald Regular"/>
              <a:buNone/>
              <a:defRPr sz="1400">
                <a:solidFill>
                  <a:schemeClr val="lt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swald Regular"/>
              <a:buNone/>
              <a:defRPr sz="1400">
                <a:solidFill>
                  <a:schemeClr val="lt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swald Regular"/>
              <a:buNone/>
              <a:defRPr sz="1400">
                <a:solidFill>
                  <a:schemeClr val="lt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swald Regular"/>
              <a:buNone/>
              <a:defRPr sz="1400">
                <a:solidFill>
                  <a:schemeClr val="lt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swald Regular"/>
              <a:buNone/>
              <a:defRPr sz="1400">
                <a:solidFill>
                  <a:schemeClr val="lt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>
            <a:spLocks noGrp="1"/>
          </p:cNvSpPr>
          <p:nvPr>
            <p:ph type="ctrTitle"/>
          </p:nvPr>
        </p:nvSpPr>
        <p:spPr>
          <a:xfrm>
            <a:off x="899250" y="4128125"/>
            <a:ext cx="7345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three columns and numbers">
  <p:cSld name="CUSTOM_23_1"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47"/>
          <p:cNvSpPr txBox="1">
            <a:spLocks noGrp="1"/>
          </p:cNvSpPr>
          <p:nvPr>
            <p:ph type="ctrTitle"/>
          </p:nvPr>
        </p:nvSpPr>
        <p:spPr>
          <a:xfrm>
            <a:off x="899250" y="4128125"/>
            <a:ext cx="7345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443" name="Google Shape;443;p47"/>
          <p:cNvSpPr txBox="1">
            <a:spLocks noGrp="1"/>
          </p:cNvSpPr>
          <p:nvPr>
            <p:ph type="subTitle" idx="1"/>
          </p:nvPr>
        </p:nvSpPr>
        <p:spPr>
          <a:xfrm>
            <a:off x="1438488" y="3046550"/>
            <a:ext cx="1577100" cy="79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444" name="Google Shape;444;p47"/>
          <p:cNvSpPr txBox="1">
            <a:spLocks noGrp="1"/>
          </p:cNvSpPr>
          <p:nvPr>
            <p:ph type="subTitle" idx="2"/>
          </p:nvPr>
        </p:nvSpPr>
        <p:spPr>
          <a:xfrm>
            <a:off x="1438488" y="2741800"/>
            <a:ext cx="1577100" cy="40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600">
                <a:latin typeface="Englebert"/>
                <a:ea typeface="Englebert"/>
                <a:cs typeface="Englebert"/>
                <a:sym typeface="Engleber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9pPr>
          </a:lstStyle>
          <a:p>
            <a:endParaRPr/>
          </a:p>
        </p:txBody>
      </p:sp>
      <p:sp>
        <p:nvSpPr>
          <p:cNvPr id="445" name="Google Shape;445;p47"/>
          <p:cNvSpPr txBox="1">
            <a:spLocks noGrp="1"/>
          </p:cNvSpPr>
          <p:nvPr>
            <p:ph type="subTitle" idx="3"/>
          </p:nvPr>
        </p:nvSpPr>
        <p:spPr>
          <a:xfrm>
            <a:off x="3794748" y="3046540"/>
            <a:ext cx="1577100" cy="79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446" name="Google Shape;446;p47"/>
          <p:cNvSpPr txBox="1">
            <a:spLocks noGrp="1"/>
          </p:cNvSpPr>
          <p:nvPr>
            <p:ph type="subTitle" idx="4"/>
          </p:nvPr>
        </p:nvSpPr>
        <p:spPr>
          <a:xfrm>
            <a:off x="3794748" y="2741800"/>
            <a:ext cx="1577100" cy="40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600">
                <a:latin typeface="Englebert"/>
                <a:ea typeface="Englebert"/>
                <a:cs typeface="Englebert"/>
                <a:sym typeface="Engleber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9pPr>
          </a:lstStyle>
          <a:p>
            <a:endParaRPr/>
          </a:p>
        </p:txBody>
      </p:sp>
      <p:sp>
        <p:nvSpPr>
          <p:cNvPr id="447" name="Google Shape;447;p47"/>
          <p:cNvSpPr txBox="1">
            <a:spLocks noGrp="1"/>
          </p:cNvSpPr>
          <p:nvPr>
            <p:ph type="subTitle" idx="5"/>
          </p:nvPr>
        </p:nvSpPr>
        <p:spPr>
          <a:xfrm>
            <a:off x="6128400" y="3046550"/>
            <a:ext cx="1577100" cy="79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448" name="Google Shape;448;p47"/>
          <p:cNvSpPr txBox="1">
            <a:spLocks noGrp="1"/>
          </p:cNvSpPr>
          <p:nvPr>
            <p:ph type="subTitle" idx="6"/>
          </p:nvPr>
        </p:nvSpPr>
        <p:spPr>
          <a:xfrm>
            <a:off x="6128400" y="2741775"/>
            <a:ext cx="1577100" cy="40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600">
                <a:latin typeface="Englebert"/>
                <a:ea typeface="Englebert"/>
                <a:cs typeface="Englebert"/>
                <a:sym typeface="Engleber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9pPr>
          </a:lstStyle>
          <a:p>
            <a:endParaRPr/>
          </a:p>
        </p:txBody>
      </p:sp>
      <p:sp>
        <p:nvSpPr>
          <p:cNvPr id="449" name="Google Shape;449;p47"/>
          <p:cNvSpPr txBox="1">
            <a:spLocks noGrp="1"/>
          </p:cNvSpPr>
          <p:nvPr>
            <p:ph type="title" idx="7" hasCustomPrompt="1"/>
          </p:nvPr>
        </p:nvSpPr>
        <p:spPr>
          <a:xfrm>
            <a:off x="1438512" y="1232750"/>
            <a:ext cx="1577100" cy="1005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Englebert"/>
              <a:buNone/>
              <a:defRPr sz="3000">
                <a:solidFill>
                  <a:srgbClr val="434343"/>
                </a:solidFill>
                <a:latin typeface="Englebert"/>
                <a:ea typeface="Englebert"/>
                <a:cs typeface="Englebert"/>
                <a:sym typeface="Engleber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Englebert"/>
              <a:buNone/>
              <a:defRPr sz="3000">
                <a:solidFill>
                  <a:srgbClr val="434343"/>
                </a:solidFill>
                <a:latin typeface="Englebert"/>
                <a:ea typeface="Englebert"/>
                <a:cs typeface="Englebert"/>
                <a:sym typeface="Engleber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Englebert"/>
              <a:buNone/>
              <a:defRPr sz="3000">
                <a:solidFill>
                  <a:srgbClr val="434343"/>
                </a:solidFill>
                <a:latin typeface="Englebert"/>
                <a:ea typeface="Englebert"/>
                <a:cs typeface="Englebert"/>
                <a:sym typeface="Engleber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Englebert"/>
              <a:buNone/>
              <a:defRPr sz="3000">
                <a:solidFill>
                  <a:srgbClr val="434343"/>
                </a:solidFill>
                <a:latin typeface="Englebert"/>
                <a:ea typeface="Englebert"/>
                <a:cs typeface="Englebert"/>
                <a:sym typeface="Engleber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Englebert"/>
              <a:buNone/>
              <a:defRPr sz="3000">
                <a:solidFill>
                  <a:srgbClr val="434343"/>
                </a:solidFill>
                <a:latin typeface="Englebert"/>
                <a:ea typeface="Englebert"/>
                <a:cs typeface="Englebert"/>
                <a:sym typeface="Engleber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Englebert"/>
              <a:buNone/>
              <a:defRPr sz="3000">
                <a:solidFill>
                  <a:srgbClr val="434343"/>
                </a:solidFill>
                <a:latin typeface="Englebert"/>
                <a:ea typeface="Englebert"/>
                <a:cs typeface="Englebert"/>
                <a:sym typeface="Engleber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Englebert"/>
              <a:buNone/>
              <a:defRPr sz="3000">
                <a:solidFill>
                  <a:srgbClr val="434343"/>
                </a:solidFill>
                <a:latin typeface="Englebert"/>
                <a:ea typeface="Englebert"/>
                <a:cs typeface="Englebert"/>
                <a:sym typeface="Engleber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Englebert"/>
              <a:buNone/>
              <a:defRPr sz="3000">
                <a:solidFill>
                  <a:srgbClr val="434343"/>
                </a:solidFill>
                <a:latin typeface="Englebert"/>
                <a:ea typeface="Englebert"/>
                <a:cs typeface="Englebert"/>
                <a:sym typeface="Englebert"/>
              </a:defRPr>
            </a:lvl9pPr>
          </a:lstStyle>
          <a:p>
            <a:r>
              <a:t>xx%</a:t>
            </a:r>
          </a:p>
        </p:txBody>
      </p:sp>
      <p:sp>
        <p:nvSpPr>
          <p:cNvPr id="450" name="Google Shape;450;p47"/>
          <p:cNvSpPr txBox="1">
            <a:spLocks noGrp="1"/>
          </p:cNvSpPr>
          <p:nvPr>
            <p:ph type="title" idx="8" hasCustomPrompt="1"/>
          </p:nvPr>
        </p:nvSpPr>
        <p:spPr>
          <a:xfrm>
            <a:off x="3794762" y="1232750"/>
            <a:ext cx="1577100" cy="1005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Englebert"/>
              <a:buNone/>
              <a:defRPr sz="3000">
                <a:solidFill>
                  <a:srgbClr val="434343"/>
                </a:solidFill>
                <a:latin typeface="Englebert"/>
                <a:ea typeface="Englebert"/>
                <a:cs typeface="Englebert"/>
                <a:sym typeface="Engleber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Englebert"/>
              <a:buNone/>
              <a:defRPr sz="3000">
                <a:solidFill>
                  <a:srgbClr val="434343"/>
                </a:solidFill>
                <a:latin typeface="Englebert"/>
                <a:ea typeface="Englebert"/>
                <a:cs typeface="Englebert"/>
                <a:sym typeface="Engleber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Englebert"/>
              <a:buNone/>
              <a:defRPr sz="3000">
                <a:solidFill>
                  <a:srgbClr val="434343"/>
                </a:solidFill>
                <a:latin typeface="Englebert"/>
                <a:ea typeface="Englebert"/>
                <a:cs typeface="Englebert"/>
                <a:sym typeface="Engleber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Englebert"/>
              <a:buNone/>
              <a:defRPr sz="3000">
                <a:solidFill>
                  <a:srgbClr val="434343"/>
                </a:solidFill>
                <a:latin typeface="Englebert"/>
                <a:ea typeface="Englebert"/>
                <a:cs typeface="Englebert"/>
                <a:sym typeface="Engleber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Englebert"/>
              <a:buNone/>
              <a:defRPr sz="3000">
                <a:solidFill>
                  <a:srgbClr val="434343"/>
                </a:solidFill>
                <a:latin typeface="Englebert"/>
                <a:ea typeface="Englebert"/>
                <a:cs typeface="Englebert"/>
                <a:sym typeface="Engleber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Englebert"/>
              <a:buNone/>
              <a:defRPr sz="3000">
                <a:solidFill>
                  <a:srgbClr val="434343"/>
                </a:solidFill>
                <a:latin typeface="Englebert"/>
                <a:ea typeface="Englebert"/>
                <a:cs typeface="Englebert"/>
                <a:sym typeface="Engleber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Englebert"/>
              <a:buNone/>
              <a:defRPr sz="3000">
                <a:solidFill>
                  <a:srgbClr val="434343"/>
                </a:solidFill>
                <a:latin typeface="Englebert"/>
                <a:ea typeface="Englebert"/>
                <a:cs typeface="Englebert"/>
                <a:sym typeface="Engleber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Englebert"/>
              <a:buNone/>
              <a:defRPr sz="3000">
                <a:solidFill>
                  <a:srgbClr val="434343"/>
                </a:solidFill>
                <a:latin typeface="Englebert"/>
                <a:ea typeface="Englebert"/>
                <a:cs typeface="Englebert"/>
                <a:sym typeface="Englebert"/>
              </a:defRPr>
            </a:lvl9pPr>
          </a:lstStyle>
          <a:p>
            <a:r>
              <a:t>xx%</a:t>
            </a:r>
          </a:p>
        </p:txBody>
      </p:sp>
      <p:sp>
        <p:nvSpPr>
          <p:cNvPr id="451" name="Google Shape;451;p47"/>
          <p:cNvSpPr txBox="1">
            <a:spLocks noGrp="1"/>
          </p:cNvSpPr>
          <p:nvPr>
            <p:ph type="title" idx="9" hasCustomPrompt="1"/>
          </p:nvPr>
        </p:nvSpPr>
        <p:spPr>
          <a:xfrm>
            <a:off x="6128412" y="1232750"/>
            <a:ext cx="1577100" cy="1005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Englebert"/>
              <a:buNone/>
              <a:defRPr sz="3000">
                <a:solidFill>
                  <a:srgbClr val="434343"/>
                </a:solidFill>
                <a:latin typeface="Englebert"/>
                <a:ea typeface="Englebert"/>
                <a:cs typeface="Englebert"/>
                <a:sym typeface="Engleber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Englebert"/>
              <a:buNone/>
              <a:defRPr sz="3000">
                <a:solidFill>
                  <a:srgbClr val="434343"/>
                </a:solidFill>
                <a:latin typeface="Englebert"/>
                <a:ea typeface="Englebert"/>
                <a:cs typeface="Englebert"/>
                <a:sym typeface="Engleber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Englebert"/>
              <a:buNone/>
              <a:defRPr sz="3000">
                <a:solidFill>
                  <a:srgbClr val="434343"/>
                </a:solidFill>
                <a:latin typeface="Englebert"/>
                <a:ea typeface="Englebert"/>
                <a:cs typeface="Englebert"/>
                <a:sym typeface="Engleber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Englebert"/>
              <a:buNone/>
              <a:defRPr sz="3000">
                <a:solidFill>
                  <a:srgbClr val="434343"/>
                </a:solidFill>
                <a:latin typeface="Englebert"/>
                <a:ea typeface="Englebert"/>
                <a:cs typeface="Englebert"/>
                <a:sym typeface="Engleber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Englebert"/>
              <a:buNone/>
              <a:defRPr sz="3000">
                <a:solidFill>
                  <a:srgbClr val="434343"/>
                </a:solidFill>
                <a:latin typeface="Englebert"/>
                <a:ea typeface="Englebert"/>
                <a:cs typeface="Englebert"/>
                <a:sym typeface="Engleber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Englebert"/>
              <a:buNone/>
              <a:defRPr sz="3000">
                <a:solidFill>
                  <a:srgbClr val="434343"/>
                </a:solidFill>
                <a:latin typeface="Englebert"/>
                <a:ea typeface="Englebert"/>
                <a:cs typeface="Englebert"/>
                <a:sym typeface="Engleber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Englebert"/>
              <a:buNone/>
              <a:defRPr sz="3000">
                <a:solidFill>
                  <a:srgbClr val="434343"/>
                </a:solidFill>
                <a:latin typeface="Englebert"/>
                <a:ea typeface="Englebert"/>
                <a:cs typeface="Englebert"/>
                <a:sym typeface="Engleber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Englebert"/>
              <a:buNone/>
              <a:defRPr sz="3000">
                <a:solidFill>
                  <a:srgbClr val="434343"/>
                </a:solidFill>
                <a:latin typeface="Englebert"/>
                <a:ea typeface="Englebert"/>
                <a:cs typeface="Englebert"/>
                <a:sym typeface="Englebert"/>
              </a:defRPr>
            </a:lvl9pPr>
          </a:lstStyle>
          <a:p>
            <a:r>
              <a:t>xx%</a:t>
            </a:r>
          </a:p>
        </p:txBody>
      </p:sp>
      <p:pic>
        <p:nvPicPr>
          <p:cNvPr id="452" name="Google Shape;452;p4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3307376" y="300"/>
            <a:ext cx="2529250" cy="112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8">
  <p:cSld name="CUSTOM_5_1"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4" name="Google Shape;454;p48"/>
          <p:cNvPicPr preferRelativeResize="0"/>
          <p:nvPr/>
        </p:nvPicPr>
        <p:blipFill rotWithShape="1">
          <a:blip r:embed="rId2">
            <a:alphaModFix/>
          </a:blip>
          <a:srcRect r="20420"/>
          <a:stretch/>
        </p:blipFill>
        <p:spPr>
          <a:xfrm>
            <a:off x="-22202" y="0"/>
            <a:ext cx="5851430" cy="4136001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Google Shape;455;p48"/>
          <p:cNvSpPr txBox="1">
            <a:spLocks noGrp="1"/>
          </p:cNvSpPr>
          <p:nvPr>
            <p:ph type="title" hasCustomPrompt="1"/>
          </p:nvPr>
        </p:nvSpPr>
        <p:spPr>
          <a:xfrm flipH="1">
            <a:off x="6480625" y="1580800"/>
            <a:ext cx="2051100" cy="1280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56" name="Google Shape;456;p48"/>
          <p:cNvSpPr txBox="1">
            <a:spLocks noGrp="1"/>
          </p:cNvSpPr>
          <p:nvPr>
            <p:ph type="ctrTitle" idx="2"/>
          </p:nvPr>
        </p:nvSpPr>
        <p:spPr>
          <a:xfrm flipH="1">
            <a:off x="1710625" y="2601875"/>
            <a:ext cx="6821100" cy="12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6000">
                <a:solidFill>
                  <a:srgbClr val="434343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6000">
                <a:solidFill>
                  <a:srgbClr val="434343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6000">
                <a:solidFill>
                  <a:srgbClr val="434343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6000">
                <a:solidFill>
                  <a:srgbClr val="434343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6000">
                <a:solidFill>
                  <a:srgbClr val="434343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6000">
                <a:solidFill>
                  <a:srgbClr val="434343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6000">
                <a:solidFill>
                  <a:srgbClr val="434343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60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457" name="Google Shape;457;p48"/>
          <p:cNvSpPr txBox="1">
            <a:spLocks noGrp="1"/>
          </p:cNvSpPr>
          <p:nvPr>
            <p:ph type="subTitle" idx="1"/>
          </p:nvPr>
        </p:nvSpPr>
        <p:spPr>
          <a:xfrm>
            <a:off x="5423425" y="3643625"/>
            <a:ext cx="3108300" cy="52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Zilla Slab Light"/>
              <a:buNone/>
              <a:defRPr>
                <a:latin typeface="Zilla Slab Light"/>
                <a:ea typeface="Zilla Slab Light"/>
                <a:cs typeface="Zilla Slab Light"/>
                <a:sym typeface="Zilla Slab Light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swald Regular"/>
              <a:buNone/>
              <a:defRPr sz="1400">
                <a:solidFill>
                  <a:schemeClr val="lt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swald Regular"/>
              <a:buNone/>
              <a:defRPr sz="1400">
                <a:solidFill>
                  <a:schemeClr val="lt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swald Regular"/>
              <a:buNone/>
              <a:defRPr sz="1400">
                <a:solidFill>
                  <a:schemeClr val="lt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swald Regular"/>
              <a:buNone/>
              <a:defRPr sz="1400">
                <a:solidFill>
                  <a:schemeClr val="lt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swald Regular"/>
              <a:buNone/>
              <a:defRPr sz="1400">
                <a:solidFill>
                  <a:schemeClr val="lt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swald Regular"/>
              <a:buNone/>
              <a:defRPr sz="1400">
                <a:solidFill>
                  <a:schemeClr val="lt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swald Regular"/>
              <a:buNone/>
              <a:defRPr sz="1400">
                <a:solidFill>
                  <a:schemeClr val="lt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swald Regular"/>
              <a:buNone/>
              <a:defRPr sz="1400">
                <a:solidFill>
                  <a:schemeClr val="lt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one column">
  <p:cSld name="CUSTOM_8_2_1"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49"/>
          <p:cNvSpPr txBox="1">
            <a:spLocks noGrp="1"/>
          </p:cNvSpPr>
          <p:nvPr>
            <p:ph type="ctrTitle"/>
          </p:nvPr>
        </p:nvSpPr>
        <p:spPr>
          <a:xfrm>
            <a:off x="1414775" y="3939450"/>
            <a:ext cx="3892500" cy="76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460" name="Google Shape;460;p49"/>
          <p:cNvSpPr txBox="1">
            <a:spLocks noGrp="1"/>
          </p:cNvSpPr>
          <p:nvPr>
            <p:ph type="subTitle" idx="1"/>
          </p:nvPr>
        </p:nvSpPr>
        <p:spPr>
          <a:xfrm>
            <a:off x="1414774" y="3057875"/>
            <a:ext cx="2693100" cy="8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pic>
        <p:nvPicPr>
          <p:cNvPr id="461" name="Google Shape;461;p4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-12" y="288"/>
            <a:ext cx="4486275" cy="2600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p49"/>
          <p:cNvPicPr preferRelativeResize="0"/>
          <p:nvPr/>
        </p:nvPicPr>
        <p:blipFill rotWithShape="1">
          <a:blip r:embed="rId3">
            <a:alphaModFix/>
          </a:blip>
          <a:srcRect r="10482" b="10201"/>
          <a:stretch/>
        </p:blipFill>
        <p:spPr>
          <a:xfrm>
            <a:off x="4428700" y="2158275"/>
            <a:ext cx="4715300" cy="2985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">
  <p:cSld name="CUSTOM_1_1_1_2_1_1_1_1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50"/>
          <p:cNvSpPr txBox="1">
            <a:spLocks noGrp="1"/>
          </p:cNvSpPr>
          <p:nvPr>
            <p:ph type="subTitle" idx="1"/>
          </p:nvPr>
        </p:nvSpPr>
        <p:spPr>
          <a:xfrm>
            <a:off x="874583" y="2639640"/>
            <a:ext cx="19935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465" name="Google Shape;465;p50"/>
          <p:cNvSpPr txBox="1">
            <a:spLocks noGrp="1"/>
          </p:cNvSpPr>
          <p:nvPr>
            <p:ph type="subTitle" idx="2"/>
          </p:nvPr>
        </p:nvSpPr>
        <p:spPr>
          <a:xfrm>
            <a:off x="874583" y="2349995"/>
            <a:ext cx="1993500" cy="40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nglebert"/>
              <a:buNone/>
              <a:defRPr sz="2400">
                <a:latin typeface="Englebert"/>
                <a:ea typeface="Englebert"/>
                <a:cs typeface="Englebert"/>
                <a:sym typeface="Englebert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9pPr>
          </a:lstStyle>
          <a:p>
            <a:endParaRPr/>
          </a:p>
        </p:txBody>
      </p:sp>
      <p:sp>
        <p:nvSpPr>
          <p:cNvPr id="466" name="Google Shape;466;p50"/>
          <p:cNvSpPr txBox="1">
            <a:spLocks noGrp="1"/>
          </p:cNvSpPr>
          <p:nvPr>
            <p:ph type="subTitle" idx="3"/>
          </p:nvPr>
        </p:nvSpPr>
        <p:spPr>
          <a:xfrm flipH="1">
            <a:off x="6275920" y="2639640"/>
            <a:ext cx="19935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467" name="Google Shape;467;p50"/>
          <p:cNvSpPr txBox="1">
            <a:spLocks noGrp="1"/>
          </p:cNvSpPr>
          <p:nvPr>
            <p:ph type="subTitle" idx="4"/>
          </p:nvPr>
        </p:nvSpPr>
        <p:spPr>
          <a:xfrm flipH="1">
            <a:off x="6275920" y="2349995"/>
            <a:ext cx="1993500" cy="40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nglebert"/>
              <a:buNone/>
              <a:defRPr sz="2400">
                <a:latin typeface="Englebert"/>
                <a:ea typeface="Englebert"/>
                <a:cs typeface="Englebert"/>
                <a:sym typeface="Engleber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right">
  <p:cSld name="CUSTOM_16_1"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51"/>
          <p:cNvSpPr txBox="1">
            <a:spLocks noGrp="1"/>
          </p:cNvSpPr>
          <p:nvPr>
            <p:ph type="subTitle" idx="1"/>
          </p:nvPr>
        </p:nvSpPr>
        <p:spPr>
          <a:xfrm flipH="1">
            <a:off x="3389900" y="3136876"/>
            <a:ext cx="1871100" cy="7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470" name="Google Shape;470;p51"/>
          <p:cNvSpPr txBox="1">
            <a:spLocks noGrp="1"/>
          </p:cNvSpPr>
          <p:nvPr>
            <p:ph type="subTitle" idx="2"/>
          </p:nvPr>
        </p:nvSpPr>
        <p:spPr>
          <a:xfrm flipH="1">
            <a:off x="3389900" y="2938675"/>
            <a:ext cx="1871100" cy="29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nglebert"/>
              <a:buNone/>
              <a:defRPr sz="1600">
                <a:latin typeface="Englebert"/>
                <a:ea typeface="Englebert"/>
                <a:cs typeface="Englebert"/>
                <a:sym typeface="Engleber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9pPr>
          </a:lstStyle>
          <a:p>
            <a:endParaRPr/>
          </a:p>
        </p:txBody>
      </p:sp>
      <p:sp>
        <p:nvSpPr>
          <p:cNvPr id="471" name="Google Shape;471;p51"/>
          <p:cNvSpPr txBox="1">
            <a:spLocks noGrp="1"/>
          </p:cNvSpPr>
          <p:nvPr>
            <p:ph type="subTitle" idx="3"/>
          </p:nvPr>
        </p:nvSpPr>
        <p:spPr>
          <a:xfrm flipH="1">
            <a:off x="6461200" y="3136876"/>
            <a:ext cx="1871100" cy="7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472" name="Google Shape;472;p51"/>
          <p:cNvSpPr txBox="1">
            <a:spLocks noGrp="1"/>
          </p:cNvSpPr>
          <p:nvPr>
            <p:ph type="subTitle" idx="4"/>
          </p:nvPr>
        </p:nvSpPr>
        <p:spPr>
          <a:xfrm flipH="1">
            <a:off x="6461200" y="2938675"/>
            <a:ext cx="1871100" cy="29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nglebert"/>
              <a:buNone/>
              <a:defRPr sz="1600">
                <a:latin typeface="Englebert"/>
                <a:ea typeface="Englebert"/>
                <a:cs typeface="Englebert"/>
                <a:sym typeface="Engleber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9pPr>
          </a:lstStyle>
          <a:p>
            <a:endParaRPr/>
          </a:p>
        </p:txBody>
      </p:sp>
      <p:sp>
        <p:nvSpPr>
          <p:cNvPr id="473" name="Google Shape;473;p51"/>
          <p:cNvSpPr txBox="1">
            <a:spLocks noGrp="1"/>
          </p:cNvSpPr>
          <p:nvPr>
            <p:ph type="ctrTitle"/>
          </p:nvPr>
        </p:nvSpPr>
        <p:spPr>
          <a:xfrm>
            <a:off x="3124350" y="3921375"/>
            <a:ext cx="5324700" cy="78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pic>
        <p:nvPicPr>
          <p:cNvPr id="474" name="Google Shape;474;p5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0" y="-12"/>
            <a:ext cx="4895850" cy="3895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1_1_1_2_1_1_1_1_1_1_1_1_1_3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52"/>
          <p:cNvSpPr/>
          <p:nvPr/>
        </p:nvSpPr>
        <p:spPr>
          <a:xfrm>
            <a:off x="5652281" y="1286845"/>
            <a:ext cx="3108300" cy="3108300"/>
          </a:xfrm>
          <a:prstGeom prst="ellipse">
            <a:avLst/>
          </a:prstGeom>
          <a:solidFill>
            <a:srgbClr val="FFFFFF">
              <a:alpha val="80390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645CA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7" name="Google Shape;477;p52"/>
          <p:cNvSpPr txBox="1">
            <a:spLocks noGrp="1"/>
          </p:cNvSpPr>
          <p:nvPr>
            <p:ph type="ctrTitle"/>
          </p:nvPr>
        </p:nvSpPr>
        <p:spPr>
          <a:xfrm flipH="1">
            <a:off x="5653500" y="1820625"/>
            <a:ext cx="3103200" cy="62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5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78" name="Google Shape;478;p52"/>
          <p:cNvSpPr txBox="1">
            <a:spLocks noGrp="1"/>
          </p:cNvSpPr>
          <p:nvPr>
            <p:ph type="subTitle" idx="1"/>
          </p:nvPr>
        </p:nvSpPr>
        <p:spPr>
          <a:xfrm flipH="1">
            <a:off x="5759925" y="2752425"/>
            <a:ext cx="2890500" cy="67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79" name="Google Shape;479;p52"/>
          <p:cNvSpPr txBox="1"/>
          <p:nvPr/>
        </p:nvSpPr>
        <p:spPr>
          <a:xfrm>
            <a:off x="2592900" y="527975"/>
            <a:ext cx="3958200" cy="47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Zilla Slab Light"/>
                <a:ea typeface="Zilla Slab Light"/>
                <a:cs typeface="Zilla Slab Light"/>
                <a:sym typeface="Zilla Slab Light"/>
              </a:rPr>
              <a:t>CREDITS: This presentation template was created by </a:t>
            </a:r>
            <a:r>
              <a:rPr lang="en" sz="1000" b="1">
                <a:solidFill>
                  <a:schemeClr val="lt1"/>
                </a:solidFill>
                <a:uFill>
                  <a:noFill/>
                </a:uFill>
                <a:latin typeface="Zilla Slab"/>
                <a:ea typeface="Zilla Slab"/>
                <a:cs typeface="Zilla Slab"/>
                <a:sym typeface="Zilla Slab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lt1"/>
                </a:solidFill>
                <a:latin typeface="Zilla Slab Light"/>
                <a:ea typeface="Zilla Slab Light"/>
                <a:cs typeface="Zilla Slab Light"/>
                <a:sym typeface="Zilla Slab Light"/>
              </a:rPr>
              <a:t>, including icons by </a:t>
            </a:r>
            <a:r>
              <a:rPr lang="en" sz="1000" b="1">
                <a:solidFill>
                  <a:schemeClr val="lt1"/>
                </a:solidFill>
                <a:uFill>
                  <a:noFill/>
                </a:uFill>
                <a:latin typeface="Zilla Slab"/>
                <a:ea typeface="Zilla Slab"/>
                <a:cs typeface="Zilla Slab"/>
                <a:sym typeface="Zilla Slab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lt1"/>
                </a:solidFill>
                <a:latin typeface="Zilla Slab Light"/>
                <a:ea typeface="Zilla Slab Light"/>
                <a:cs typeface="Zilla Slab Light"/>
                <a:sym typeface="Zilla Slab Light"/>
              </a:rPr>
              <a:t>, and infographics &amp; images by </a:t>
            </a:r>
            <a:r>
              <a:rPr lang="en" sz="1000" b="1">
                <a:solidFill>
                  <a:schemeClr val="lt1"/>
                </a:solidFill>
                <a:uFill>
                  <a:noFill/>
                </a:uFill>
                <a:latin typeface="Zilla Slab"/>
                <a:ea typeface="Zilla Slab"/>
                <a:cs typeface="Zilla Slab"/>
                <a:sym typeface="Zilla Slab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000" b="1">
              <a:solidFill>
                <a:schemeClr val="lt1"/>
              </a:solidFill>
              <a:latin typeface="Zilla Slab"/>
              <a:ea typeface="Zilla Slab"/>
              <a:cs typeface="Zilla Slab"/>
              <a:sym typeface="Zilla Slab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54">
          <p15:clr>
            <a:srgbClr val="FA7B17"/>
          </p15:clr>
        </p15:guide>
        <p15:guide id="2" pos="5306">
          <p15:clr>
            <a:srgbClr val="FA7B17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5">
  <p:cSld name="CUSTOM_31"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53"/>
          <p:cNvSpPr txBox="1">
            <a:spLocks noGrp="1"/>
          </p:cNvSpPr>
          <p:nvPr>
            <p:ph type="ctrTitle"/>
          </p:nvPr>
        </p:nvSpPr>
        <p:spPr>
          <a:xfrm>
            <a:off x="899250" y="4128125"/>
            <a:ext cx="7345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482" name="Google Shape;482;p53"/>
          <p:cNvSpPr txBox="1">
            <a:spLocks noGrp="1"/>
          </p:cNvSpPr>
          <p:nvPr>
            <p:ph type="subTitle" idx="1"/>
          </p:nvPr>
        </p:nvSpPr>
        <p:spPr>
          <a:xfrm flipH="1">
            <a:off x="1160922" y="1631422"/>
            <a:ext cx="2973000" cy="9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●"/>
              <a:defRPr sz="10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○"/>
              <a:defRPr sz="11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■"/>
              <a:defRPr sz="11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●"/>
              <a:defRPr sz="11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○"/>
              <a:defRPr sz="11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■"/>
              <a:defRPr sz="11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●"/>
              <a:defRPr sz="11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○"/>
              <a:defRPr sz="11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■"/>
              <a:defRPr sz="1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3" name="Google Shape;483;p53"/>
          <p:cNvSpPr txBox="1">
            <a:spLocks noGrp="1"/>
          </p:cNvSpPr>
          <p:nvPr>
            <p:ph type="subTitle" idx="2"/>
          </p:nvPr>
        </p:nvSpPr>
        <p:spPr>
          <a:xfrm flipH="1">
            <a:off x="1160912" y="1171850"/>
            <a:ext cx="2973000" cy="43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nglebert"/>
              <a:buNone/>
              <a:defRPr sz="1000">
                <a:latin typeface="Englebert"/>
                <a:ea typeface="Englebert"/>
                <a:cs typeface="Englebert"/>
                <a:sym typeface="Engleber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9pPr>
          </a:lstStyle>
          <a:p>
            <a:endParaRPr/>
          </a:p>
        </p:txBody>
      </p:sp>
      <p:sp>
        <p:nvSpPr>
          <p:cNvPr id="484" name="Google Shape;484;p53"/>
          <p:cNvSpPr txBox="1">
            <a:spLocks noGrp="1"/>
          </p:cNvSpPr>
          <p:nvPr>
            <p:ph type="subTitle" idx="3"/>
          </p:nvPr>
        </p:nvSpPr>
        <p:spPr>
          <a:xfrm flipH="1">
            <a:off x="5031072" y="1631422"/>
            <a:ext cx="2973000" cy="9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●"/>
              <a:defRPr sz="10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○"/>
              <a:defRPr sz="11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■"/>
              <a:defRPr sz="11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●"/>
              <a:defRPr sz="11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○"/>
              <a:defRPr sz="11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■"/>
              <a:defRPr sz="11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●"/>
              <a:defRPr sz="11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○"/>
              <a:defRPr sz="11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■"/>
              <a:defRPr sz="1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5" name="Google Shape;485;p53"/>
          <p:cNvSpPr txBox="1">
            <a:spLocks noGrp="1"/>
          </p:cNvSpPr>
          <p:nvPr>
            <p:ph type="subTitle" idx="4"/>
          </p:nvPr>
        </p:nvSpPr>
        <p:spPr>
          <a:xfrm flipH="1">
            <a:off x="5031062" y="1171850"/>
            <a:ext cx="2973000" cy="43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nglebert"/>
              <a:buNone/>
              <a:defRPr sz="1000">
                <a:latin typeface="Englebert"/>
                <a:ea typeface="Englebert"/>
                <a:cs typeface="Englebert"/>
                <a:sym typeface="Engleber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glebert"/>
              <a:buNone/>
              <a:defRPr sz="1400">
                <a:latin typeface="Englebert"/>
                <a:ea typeface="Englebert"/>
                <a:cs typeface="Englebert"/>
                <a:sym typeface="Engleber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_1_1_2_1_1_1_1_1_1_1_1_1_3_2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_1_1_2_1_1_1_1_1_1_1_1_1_3_2_1_1_1">
    <p:bg>
      <p:bgPr>
        <a:solidFill>
          <a:schemeClr val="lt2"/>
        </a:solidFill>
        <a:effectLst/>
      </p:bgPr>
    </p:bg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-12" y="288"/>
            <a:ext cx="4486275" cy="2600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oogle Shape;31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6162663" y="3228963"/>
            <a:ext cx="2981325" cy="1914525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7"/>
          <p:cNvSpPr txBox="1">
            <a:spLocks noGrp="1"/>
          </p:cNvSpPr>
          <p:nvPr>
            <p:ph type="ctrTitle"/>
          </p:nvPr>
        </p:nvSpPr>
        <p:spPr>
          <a:xfrm>
            <a:off x="5183600" y="3517550"/>
            <a:ext cx="3347700" cy="118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subTitle" idx="1"/>
          </p:nvPr>
        </p:nvSpPr>
        <p:spPr>
          <a:xfrm>
            <a:off x="5183700" y="1018525"/>
            <a:ext cx="3347700" cy="19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oogle Shape;35;p8"/>
          <p:cNvGrpSpPr/>
          <p:nvPr/>
        </p:nvGrpSpPr>
        <p:grpSpPr>
          <a:xfrm>
            <a:off x="2624803" y="717627"/>
            <a:ext cx="3894383" cy="3894383"/>
            <a:chOff x="1620827" y="1344966"/>
            <a:chExt cx="2272500" cy="2272500"/>
          </a:xfrm>
        </p:grpSpPr>
        <p:sp>
          <p:nvSpPr>
            <p:cNvPr id="36" name="Google Shape;36;p8"/>
            <p:cNvSpPr/>
            <p:nvPr/>
          </p:nvSpPr>
          <p:spPr>
            <a:xfrm flipH="1">
              <a:off x="2918248" y="2243766"/>
              <a:ext cx="585697" cy="522996"/>
            </a:xfrm>
            <a:custGeom>
              <a:avLst/>
              <a:gdLst/>
              <a:ahLst/>
              <a:cxnLst/>
              <a:rect l="l" t="t" r="r" b="b"/>
              <a:pathLst>
                <a:path w="10051" h="8975" extrusionOk="0">
                  <a:moveTo>
                    <a:pt x="7828" y="0"/>
                  </a:moveTo>
                  <a:cubicBezTo>
                    <a:pt x="7828" y="0"/>
                    <a:pt x="1066" y="3591"/>
                    <a:pt x="533" y="4635"/>
                  </a:cubicBezTo>
                  <a:cubicBezTo>
                    <a:pt x="1" y="5677"/>
                    <a:pt x="325" y="8254"/>
                    <a:pt x="1162" y="8940"/>
                  </a:cubicBezTo>
                  <a:cubicBezTo>
                    <a:pt x="1190" y="8963"/>
                    <a:pt x="1228" y="8975"/>
                    <a:pt x="1273" y="8975"/>
                  </a:cubicBezTo>
                  <a:cubicBezTo>
                    <a:pt x="2541" y="8975"/>
                    <a:pt x="10051" y="0"/>
                    <a:pt x="10051" y="0"/>
                  </a:cubicBezTo>
                  <a:close/>
                </a:path>
              </a:pathLst>
            </a:custGeom>
            <a:solidFill>
              <a:srgbClr val="DB83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8"/>
            <p:cNvSpPr/>
            <p:nvPr/>
          </p:nvSpPr>
          <p:spPr>
            <a:xfrm flipH="1">
              <a:off x="2868309" y="2600685"/>
              <a:ext cx="176099" cy="721122"/>
            </a:xfrm>
            <a:custGeom>
              <a:avLst/>
              <a:gdLst/>
              <a:ahLst/>
              <a:cxnLst/>
              <a:rect l="l" t="t" r="r" b="b"/>
              <a:pathLst>
                <a:path w="3022" h="12375" extrusionOk="0">
                  <a:moveTo>
                    <a:pt x="1146" y="0"/>
                  </a:moveTo>
                  <a:cubicBezTo>
                    <a:pt x="932" y="0"/>
                    <a:pt x="717" y="633"/>
                    <a:pt x="823" y="1272"/>
                  </a:cubicBezTo>
                  <a:cubicBezTo>
                    <a:pt x="963" y="2102"/>
                    <a:pt x="0" y="4014"/>
                    <a:pt x="331" y="4453"/>
                  </a:cubicBezTo>
                  <a:cubicBezTo>
                    <a:pt x="796" y="5068"/>
                    <a:pt x="441" y="5529"/>
                    <a:pt x="847" y="6174"/>
                  </a:cubicBezTo>
                  <a:cubicBezTo>
                    <a:pt x="1250" y="6820"/>
                    <a:pt x="1916" y="9427"/>
                    <a:pt x="577" y="9588"/>
                  </a:cubicBezTo>
                  <a:cubicBezTo>
                    <a:pt x="577" y="9588"/>
                    <a:pt x="451" y="11875"/>
                    <a:pt x="1417" y="12309"/>
                  </a:cubicBezTo>
                  <a:cubicBezTo>
                    <a:pt x="1519" y="12354"/>
                    <a:pt x="1618" y="12375"/>
                    <a:pt x="1713" y="12375"/>
                  </a:cubicBezTo>
                  <a:cubicBezTo>
                    <a:pt x="2512" y="12375"/>
                    <a:pt x="3022" y="10926"/>
                    <a:pt x="3022" y="10926"/>
                  </a:cubicBezTo>
                  <a:cubicBezTo>
                    <a:pt x="3022" y="10926"/>
                    <a:pt x="2356" y="8243"/>
                    <a:pt x="1913" y="6711"/>
                  </a:cubicBezTo>
                  <a:cubicBezTo>
                    <a:pt x="1059" y="3764"/>
                    <a:pt x="1513" y="398"/>
                    <a:pt x="1270" y="78"/>
                  </a:cubicBezTo>
                  <a:cubicBezTo>
                    <a:pt x="1231" y="25"/>
                    <a:pt x="1188" y="0"/>
                    <a:pt x="1146" y="0"/>
                  </a:cubicBezTo>
                  <a:close/>
                </a:path>
              </a:pathLst>
            </a:custGeom>
            <a:solidFill>
              <a:srgbClr val="DB83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8"/>
            <p:cNvSpPr/>
            <p:nvPr/>
          </p:nvSpPr>
          <p:spPr>
            <a:xfrm flipH="1">
              <a:off x="2919239" y="2236191"/>
              <a:ext cx="755736" cy="1073263"/>
            </a:xfrm>
            <a:custGeom>
              <a:avLst/>
              <a:gdLst/>
              <a:ahLst/>
              <a:cxnLst/>
              <a:rect l="l" t="t" r="r" b="b"/>
              <a:pathLst>
                <a:path w="12969" h="18418" extrusionOk="0">
                  <a:moveTo>
                    <a:pt x="12969" y="1"/>
                  </a:moveTo>
                  <a:cubicBezTo>
                    <a:pt x="12968" y="1"/>
                    <a:pt x="9118" y="1451"/>
                    <a:pt x="4561" y="5162"/>
                  </a:cubicBezTo>
                  <a:cubicBezTo>
                    <a:pt x="0" y="8869"/>
                    <a:pt x="1656" y="17007"/>
                    <a:pt x="3210" y="18256"/>
                  </a:cubicBezTo>
                  <a:cubicBezTo>
                    <a:pt x="3347" y="18367"/>
                    <a:pt x="3485" y="18418"/>
                    <a:pt x="3623" y="18418"/>
                  </a:cubicBezTo>
                  <a:cubicBezTo>
                    <a:pt x="5037" y="18418"/>
                    <a:pt x="6367" y="13057"/>
                    <a:pt x="6367" y="13057"/>
                  </a:cubicBezTo>
                  <a:lnTo>
                    <a:pt x="6367" y="13057"/>
                  </a:lnTo>
                  <a:cubicBezTo>
                    <a:pt x="6367" y="13057"/>
                    <a:pt x="6218" y="13089"/>
                    <a:pt x="6004" y="13089"/>
                  </a:cubicBezTo>
                  <a:cubicBezTo>
                    <a:pt x="5261" y="13089"/>
                    <a:pt x="3731" y="12703"/>
                    <a:pt x="4875" y="9251"/>
                  </a:cubicBezTo>
                  <a:cubicBezTo>
                    <a:pt x="6350" y="4803"/>
                    <a:pt x="12968" y="1"/>
                    <a:pt x="12969" y="1"/>
                  </a:cubicBezTo>
                  <a:close/>
                </a:path>
              </a:pathLst>
            </a:custGeom>
            <a:solidFill>
              <a:srgbClr val="DB83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8"/>
            <p:cNvSpPr/>
            <p:nvPr/>
          </p:nvSpPr>
          <p:spPr>
            <a:xfrm flipH="1">
              <a:off x="2927805" y="2101524"/>
              <a:ext cx="133910" cy="97140"/>
            </a:xfrm>
            <a:custGeom>
              <a:avLst/>
              <a:gdLst/>
              <a:ahLst/>
              <a:cxnLst/>
              <a:rect l="l" t="t" r="r" b="b"/>
              <a:pathLst>
                <a:path w="2298" h="1667" extrusionOk="0">
                  <a:moveTo>
                    <a:pt x="946" y="0"/>
                  </a:moveTo>
                  <a:cubicBezTo>
                    <a:pt x="817" y="0"/>
                    <a:pt x="690" y="21"/>
                    <a:pt x="578" y="62"/>
                  </a:cubicBezTo>
                  <a:cubicBezTo>
                    <a:pt x="407" y="127"/>
                    <a:pt x="260" y="239"/>
                    <a:pt x="161" y="399"/>
                  </a:cubicBezTo>
                  <a:cubicBezTo>
                    <a:pt x="59" y="560"/>
                    <a:pt x="1" y="771"/>
                    <a:pt x="1" y="1031"/>
                  </a:cubicBezTo>
                  <a:lnTo>
                    <a:pt x="69" y="1031"/>
                  </a:lnTo>
                  <a:cubicBezTo>
                    <a:pt x="69" y="864"/>
                    <a:pt x="93" y="721"/>
                    <a:pt x="137" y="601"/>
                  </a:cubicBezTo>
                  <a:cubicBezTo>
                    <a:pt x="202" y="420"/>
                    <a:pt x="315" y="287"/>
                    <a:pt x="451" y="198"/>
                  </a:cubicBezTo>
                  <a:cubicBezTo>
                    <a:pt x="591" y="113"/>
                    <a:pt x="762" y="68"/>
                    <a:pt x="946" y="68"/>
                  </a:cubicBezTo>
                  <a:cubicBezTo>
                    <a:pt x="1144" y="68"/>
                    <a:pt x="1359" y="116"/>
                    <a:pt x="1570" y="215"/>
                  </a:cubicBezTo>
                  <a:cubicBezTo>
                    <a:pt x="1761" y="303"/>
                    <a:pt x="1946" y="428"/>
                    <a:pt x="2119" y="588"/>
                  </a:cubicBezTo>
                  <a:lnTo>
                    <a:pt x="2119" y="588"/>
                  </a:lnTo>
                  <a:cubicBezTo>
                    <a:pt x="2096" y="588"/>
                    <a:pt x="2070" y="587"/>
                    <a:pt x="2042" y="587"/>
                  </a:cubicBezTo>
                  <a:cubicBezTo>
                    <a:pt x="1960" y="587"/>
                    <a:pt x="1854" y="594"/>
                    <a:pt x="1745" y="608"/>
                  </a:cubicBezTo>
                  <a:cubicBezTo>
                    <a:pt x="1581" y="628"/>
                    <a:pt x="1403" y="669"/>
                    <a:pt x="1260" y="758"/>
                  </a:cubicBezTo>
                  <a:cubicBezTo>
                    <a:pt x="1192" y="803"/>
                    <a:pt x="1131" y="861"/>
                    <a:pt x="1086" y="932"/>
                  </a:cubicBezTo>
                  <a:cubicBezTo>
                    <a:pt x="1042" y="1004"/>
                    <a:pt x="1017" y="1089"/>
                    <a:pt x="1017" y="1188"/>
                  </a:cubicBezTo>
                  <a:lnTo>
                    <a:pt x="1017" y="1215"/>
                  </a:lnTo>
                  <a:cubicBezTo>
                    <a:pt x="1022" y="1304"/>
                    <a:pt x="1038" y="1376"/>
                    <a:pt x="1063" y="1434"/>
                  </a:cubicBezTo>
                  <a:cubicBezTo>
                    <a:pt x="1083" y="1478"/>
                    <a:pt x="1107" y="1516"/>
                    <a:pt x="1134" y="1546"/>
                  </a:cubicBezTo>
                  <a:cubicBezTo>
                    <a:pt x="1178" y="1591"/>
                    <a:pt x="1230" y="1622"/>
                    <a:pt x="1284" y="1642"/>
                  </a:cubicBezTo>
                  <a:cubicBezTo>
                    <a:pt x="1339" y="1659"/>
                    <a:pt x="1400" y="1666"/>
                    <a:pt x="1458" y="1666"/>
                  </a:cubicBezTo>
                  <a:cubicBezTo>
                    <a:pt x="1564" y="1666"/>
                    <a:pt x="1670" y="1642"/>
                    <a:pt x="1752" y="1619"/>
                  </a:cubicBezTo>
                  <a:cubicBezTo>
                    <a:pt x="1830" y="1595"/>
                    <a:pt x="1882" y="1570"/>
                    <a:pt x="1885" y="1570"/>
                  </a:cubicBezTo>
                  <a:lnTo>
                    <a:pt x="1854" y="1509"/>
                  </a:lnTo>
                  <a:cubicBezTo>
                    <a:pt x="1851" y="1509"/>
                    <a:pt x="1796" y="1533"/>
                    <a:pt x="1725" y="1557"/>
                  </a:cubicBezTo>
                  <a:cubicBezTo>
                    <a:pt x="1649" y="1578"/>
                    <a:pt x="1550" y="1598"/>
                    <a:pt x="1458" y="1598"/>
                  </a:cubicBezTo>
                  <a:cubicBezTo>
                    <a:pt x="1411" y="1598"/>
                    <a:pt x="1366" y="1595"/>
                    <a:pt x="1321" y="1581"/>
                  </a:cubicBezTo>
                  <a:cubicBezTo>
                    <a:pt x="1291" y="1574"/>
                    <a:pt x="1260" y="1560"/>
                    <a:pt x="1233" y="1543"/>
                  </a:cubicBezTo>
                  <a:cubicBezTo>
                    <a:pt x="1195" y="1516"/>
                    <a:pt x="1161" y="1478"/>
                    <a:pt x="1134" y="1427"/>
                  </a:cubicBezTo>
                  <a:cubicBezTo>
                    <a:pt x="1107" y="1373"/>
                    <a:pt x="1090" y="1304"/>
                    <a:pt x="1086" y="1215"/>
                  </a:cubicBezTo>
                  <a:lnTo>
                    <a:pt x="1086" y="1188"/>
                  </a:lnTo>
                  <a:cubicBezTo>
                    <a:pt x="1086" y="1130"/>
                    <a:pt x="1096" y="1079"/>
                    <a:pt x="1113" y="1031"/>
                  </a:cubicBezTo>
                  <a:cubicBezTo>
                    <a:pt x="1144" y="952"/>
                    <a:pt x="1195" y="888"/>
                    <a:pt x="1267" y="837"/>
                  </a:cubicBezTo>
                  <a:cubicBezTo>
                    <a:pt x="1373" y="762"/>
                    <a:pt x="1513" y="717"/>
                    <a:pt x="1652" y="689"/>
                  </a:cubicBezTo>
                  <a:cubicBezTo>
                    <a:pt x="1796" y="662"/>
                    <a:pt x="1936" y="656"/>
                    <a:pt x="2042" y="656"/>
                  </a:cubicBezTo>
                  <a:cubicBezTo>
                    <a:pt x="2090" y="656"/>
                    <a:pt x="2131" y="659"/>
                    <a:pt x="2161" y="659"/>
                  </a:cubicBezTo>
                  <a:cubicBezTo>
                    <a:pt x="2175" y="662"/>
                    <a:pt x="2185" y="662"/>
                    <a:pt x="2196" y="662"/>
                  </a:cubicBezTo>
                  <a:lnTo>
                    <a:pt x="2205" y="662"/>
                  </a:lnTo>
                  <a:lnTo>
                    <a:pt x="2298" y="673"/>
                  </a:lnTo>
                  <a:lnTo>
                    <a:pt x="2233" y="604"/>
                  </a:lnTo>
                  <a:cubicBezTo>
                    <a:pt x="2038" y="407"/>
                    <a:pt x="1820" y="256"/>
                    <a:pt x="1602" y="154"/>
                  </a:cubicBezTo>
                  <a:cubicBezTo>
                    <a:pt x="1380" y="51"/>
                    <a:pt x="1154" y="0"/>
                    <a:pt x="946" y="0"/>
                  </a:cubicBezTo>
                  <a:close/>
                </a:path>
              </a:pathLst>
            </a:custGeom>
            <a:solidFill>
              <a:srgbClr val="A57D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8"/>
            <p:cNvSpPr/>
            <p:nvPr/>
          </p:nvSpPr>
          <p:spPr>
            <a:xfrm flipH="1">
              <a:off x="2457138" y="2062015"/>
              <a:ext cx="91546" cy="41548"/>
            </a:xfrm>
            <a:custGeom>
              <a:avLst/>
              <a:gdLst/>
              <a:ahLst/>
              <a:cxnLst/>
              <a:rect l="l" t="t" r="r" b="b"/>
              <a:pathLst>
                <a:path w="1571" h="713" extrusionOk="0">
                  <a:moveTo>
                    <a:pt x="7" y="0"/>
                  </a:moveTo>
                  <a:cubicBezTo>
                    <a:pt x="6" y="0"/>
                    <a:pt x="4" y="1"/>
                    <a:pt x="4" y="3"/>
                  </a:cubicBezTo>
                  <a:cubicBezTo>
                    <a:pt x="1" y="6"/>
                    <a:pt x="1" y="9"/>
                    <a:pt x="4" y="12"/>
                  </a:cubicBezTo>
                  <a:cubicBezTo>
                    <a:pt x="4" y="12"/>
                    <a:pt x="7" y="16"/>
                    <a:pt x="14" y="23"/>
                  </a:cubicBezTo>
                  <a:cubicBezTo>
                    <a:pt x="89" y="118"/>
                    <a:pt x="513" y="712"/>
                    <a:pt x="1195" y="712"/>
                  </a:cubicBezTo>
                  <a:cubicBezTo>
                    <a:pt x="1311" y="712"/>
                    <a:pt x="1434" y="696"/>
                    <a:pt x="1567" y="658"/>
                  </a:cubicBezTo>
                  <a:cubicBezTo>
                    <a:pt x="1570" y="655"/>
                    <a:pt x="1570" y="651"/>
                    <a:pt x="1570" y="647"/>
                  </a:cubicBezTo>
                  <a:cubicBezTo>
                    <a:pt x="1570" y="644"/>
                    <a:pt x="1567" y="644"/>
                    <a:pt x="1564" y="644"/>
                  </a:cubicBezTo>
                  <a:cubicBezTo>
                    <a:pt x="1434" y="685"/>
                    <a:pt x="1311" y="702"/>
                    <a:pt x="1195" y="702"/>
                  </a:cubicBezTo>
                  <a:cubicBezTo>
                    <a:pt x="836" y="702"/>
                    <a:pt x="546" y="532"/>
                    <a:pt x="345" y="361"/>
                  </a:cubicBezTo>
                  <a:cubicBezTo>
                    <a:pt x="242" y="275"/>
                    <a:pt x="164" y="190"/>
                    <a:pt x="110" y="122"/>
                  </a:cubicBezTo>
                  <a:cubicBezTo>
                    <a:pt x="83" y="91"/>
                    <a:pt x="58" y="61"/>
                    <a:pt x="42" y="40"/>
                  </a:cubicBezTo>
                  <a:cubicBezTo>
                    <a:pt x="34" y="30"/>
                    <a:pt x="28" y="23"/>
                    <a:pt x="24" y="16"/>
                  </a:cubicBezTo>
                  <a:cubicBezTo>
                    <a:pt x="17" y="9"/>
                    <a:pt x="14" y="6"/>
                    <a:pt x="10" y="3"/>
                  </a:cubicBezTo>
                  <a:cubicBezTo>
                    <a:pt x="10" y="1"/>
                    <a:pt x="9" y="0"/>
                    <a:pt x="7" y="0"/>
                  </a:cubicBezTo>
                  <a:close/>
                </a:path>
              </a:pathLst>
            </a:custGeom>
            <a:solidFill>
              <a:srgbClr val="B26E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8"/>
            <p:cNvSpPr/>
            <p:nvPr/>
          </p:nvSpPr>
          <p:spPr>
            <a:xfrm flipH="1">
              <a:off x="2122363" y="1817679"/>
              <a:ext cx="74822" cy="223592"/>
            </a:xfrm>
            <a:custGeom>
              <a:avLst/>
              <a:gdLst/>
              <a:ahLst/>
              <a:cxnLst/>
              <a:rect l="l" t="t" r="r" b="b"/>
              <a:pathLst>
                <a:path w="1284" h="3837" extrusionOk="0">
                  <a:moveTo>
                    <a:pt x="584" y="2294"/>
                  </a:moveTo>
                  <a:cubicBezTo>
                    <a:pt x="608" y="2294"/>
                    <a:pt x="608" y="2332"/>
                    <a:pt x="584" y="2332"/>
                  </a:cubicBezTo>
                  <a:cubicBezTo>
                    <a:pt x="556" y="2332"/>
                    <a:pt x="556" y="2294"/>
                    <a:pt x="584" y="2294"/>
                  </a:cubicBezTo>
                  <a:close/>
                  <a:moveTo>
                    <a:pt x="345" y="0"/>
                  </a:moveTo>
                  <a:lnTo>
                    <a:pt x="345" y="0"/>
                  </a:lnTo>
                  <a:cubicBezTo>
                    <a:pt x="362" y="194"/>
                    <a:pt x="372" y="386"/>
                    <a:pt x="379" y="574"/>
                  </a:cubicBezTo>
                  <a:cubicBezTo>
                    <a:pt x="433" y="659"/>
                    <a:pt x="471" y="751"/>
                    <a:pt x="498" y="850"/>
                  </a:cubicBezTo>
                  <a:cubicBezTo>
                    <a:pt x="577" y="1123"/>
                    <a:pt x="577" y="1413"/>
                    <a:pt x="560" y="1697"/>
                  </a:cubicBezTo>
                  <a:cubicBezTo>
                    <a:pt x="560" y="1707"/>
                    <a:pt x="550" y="1714"/>
                    <a:pt x="543" y="1714"/>
                  </a:cubicBezTo>
                  <a:cubicBezTo>
                    <a:pt x="533" y="1714"/>
                    <a:pt x="523" y="1707"/>
                    <a:pt x="523" y="1697"/>
                  </a:cubicBezTo>
                  <a:cubicBezTo>
                    <a:pt x="539" y="1427"/>
                    <a:pt x="539" y="1154"/>
                    <a:pt x="471" y="895"/>
                  </a:cubicBezTo>
                  <a:cubicBezTo>
                    <a:pt x="451" y="809"/>
                    <a:pt x="420" y="724"/>
                    <a:pt x="379" y="649"/>
                  </a:cubicBezTo>
                  <a:lnTo>
                    <a:pt x="379" y="649"/>
                  </a:lnTo>
                  <a:cubicBezTo>
                    <a:pt x="396" y="2137"/>
                    <a:pt x="0" y="3345"/>
                    <a:pt x="0" y="3345"/>
                  </a:cubicBezTo>
                  <a:cubicBezTo>
                    <a:pt x="208" y="3397"/>
                    <a:pt x="369" y="3570"/>
                    <a:pt x="488" y="3837"/>
                  </a:cubicBezTo>
                  <a:cubicBezTo>
                    <a:pt x="580" y="3762"/>
                    <a:pt x="659" y="3676"/>
                    <a:pt x="731" y="3588"/>
                  </a:cubicBezTo>
                  <a:cubicBezTo>
                    <a:pt x="1171" y="2932"/>
                    <a:pt x="1191" y="2055"/>
                    <a:pt x="1191" y="1905"/>
                  </a:cubicBezTo>
                  <a:cubicBezTo>
                    <a:pt x="1191" y="1676"/>
                    <a:pt x="1205" y="1431"/>
                    <a:pt x="1222" y="1195"/>
                  </a:cubicBezTo>
                  <a:cubicBezTo>
                    <a:pt x="1249" y="741"/>
                    <a:pt x="1284" y="174"/>
                    <a:pt x="1154" y="17"/>
                  </a:cubicBezTo>
                  <a:lnTo>
                    <a:pt x="1137" y="17"/>
                  </a:lnTo>
                  <a:cubicBezTo>
                    <a:pt x="990" y="17"/>
                    <a:pt x="703" y="10"/>
                    <a:pt x="345" y="0"/>
                  </a:cubicBezTo>
                  <a:close/>
                </a:path>
              </a:pathLst>
            </a:custGeom>
            <a:solidFill>
              <a:srgbClr val="D1DB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8"/>
            <p:cNvSpPr/>
            <p:nvPr/>
          </p:nvSpPr>
          <p:spPr>
            <a:xfrm flipH="1">
              <a:off x="2168689" y="2004034"/>
              <a:ext cx="171146" cy="58331"/>
            </a:xfrm>
            <a:custGeom>
              <a:avLst/>
              <a:gdLst/>
              <a:ahLst/>
              <a:cxnLst/>
              <a:rect l="l" t="t" r="r" b="b"/>
              <a:pathLst>
                <a:path w="2937" h="1001" extrusionOk="0">
                  <a:moveTo>
                    <a:pt x="1318" y="1"/>
                  </a:moveTo>
                  <a:cubicBezTo>
                    <a:pt x="844" y="1"/>
                    <a:pt x="447" y="79"/>
                    <a:pt x="1" y="130"/>
                  </a:cubicBezTo>
                  <a:cubicBezTo>
                    <a:pt x="304" y="724"/>
                    <a:pt x="891" y="1001"/>
                    <a:pt x="1813" y="1001"/>
                  </a:cubicBezTo>
                  <a:lnTo>
                    <a:pt x="1875" y="1001"/>
                  </a:lnTo>
                  <a:cubicBezTo>
                    <a:pt x="2336" y="998"/>
                    <a:pt x="2680" y="854"/>
                    <a:pt x="2936" y="639"/>
                  </a:cubicBezTo>
                  <a:cubicBezTo>
                    <a:pt x="2817" y="372"/>
                    <a:pt x="2656" y="199"/>
                    <a:pt x="2448" y="147"/>
                  </a:cubicBezTo>
                  <a:cubicBezTo>
                    <a:pt x="2008" y="38"/>
                    <a:pt x="1643" y="1"/>
                    <a:pt x="13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8"/>
            <p:cNvSpPr/>
            <p:nvPr/>
          </p:nvSpPr>
          <p:spPr>
            <a:xfrm flipH="1">
              <a:off x="2199923" y="1815290"/>
              <a:ext cx="77619" cy="16957"/>
            </a:xfrm>
            <a:custGeom>
              <a:avLst/>
              <a:gdLst/>
              <a:ahLst/>
              <a:cxnLst/>
              <a:rect l="l" t="t" r="r" b="b"/>
              <a:pathLst>
                <a:path w="1332" h="291" extrusionOk="0">
                  <a:moveTo>
                    <a:pt x="0" y="0"/>
                  </a:moveTo>
                  <a:cubicBezTo>
                    <a:pt x="304" y="167"/>
                    <a:pt x="659" y="290"/>
                    <a:pt x="928" y="290"/>
                  </a:cubicBezTo>
                  <a:cubicBezTo>
                    <a:pt x="1127" y="290"/>
                    <a:pt x="1280" y="222"/>
                    <a:pt x="1328" y="51"/>
                  </a:cubicBezTo>
                  <a:cubicBezTo>
                    <a:pt x="1328" y="44"/>
                    <a:pt x="1328" y="38"/>
                    <a:pt x="1332" y="35"/>
                  </a:cubicBezTo>
                  <a:cubicBezTo>
                    <a:pt x="1242" y="30"/>
                    <a:pt x="1150" y="27"/>
                    <a:pt x="1058" y="27"/>
                  </a:cubicBezTo>
                  <a:cubicBezTo>
                    <a:pt x="710" y="17"/>
                    <a:pt x="345" y="1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8"/>
            <p:cNvSpPr/>
            <p:nvPr/>
          </p:nvSpPr>
          <p:spPr>
            <a:xfrm flipH="1">
              <a:off x="2482428" y="2028508"/>
              <a:ext cx="200341" cy="48774"/>
            </a:xfrm>
            <a:custGeom>
              <a:avLst/>
              <a:gdLst/>
              <a:ahLst/>
              <a:cxnLst/>
              <a:rect l="l" t="t" r="r" b="b"/>
              <a:pathLst>
                <a:path w="3438" h="837" extrusionOk="0">
                  <a:moveTo>
                    <a:pt x="3438" y="1"/>
                  </a:moveTo>
                  <a:lnTo>
                    <a:pt x="3438" y="1"/>
                  </a:lnTo>
                  <a:cubicBezTo>
                    <a:pt x="2370" y="206"/>
                    <a:pt x="1073" y="492"/>
                    <a:pt x="0" y="652"/>
                  </a:cubicBezTo>
                  <a:cubicBezTo>
                    <a:pt x="479" y="775"/>
                    <a:pt x="1079" y="836"/>
                    <a:pt x="1831" y="836"/>
                  </a:cubicBezTo>
                  <a:cubicBezTo>
                    <a:pt x="2015" y="836"/>
                    <a:pt x="2189" y="820"/>
                    <a:pt x="2352" y="786"/>
                  </a:cubicBezTo>
                  <a:cubicBezTo>
                    <a:pt x="2387" y="779"/>
                    <a:pt x="2414" y="768"/>
                    <a:pt x="2445" y="759"/>
                  </a:cubicBezTo>
                  <a:cubicBezTo>
                    <a:pt x="2379" y="683"/>
                    <a:pt x="2335" y="622"/>
                    <a:pt x="2315" y="598"/>
                  </a:cubicBezTo>
                  <a:cubicBezTo>
                    <a:pt x="2308" y="591"/>
                    <a:pt x="2305" y="587"/>
                    <a:pt x="2305" y="587"/>
                  </a:cubicBezTo>
                  <a:cubicBezTo>
                    <a:pt x="2302" y="584"/>
                    <a:pt x="2302" y="581"/>
                    <a:pt x="2305" y="578"/>
                  </a:cubicBezTo>
                  <a:lnTo>
                    <a:pt x="2308" y="574"/>
                  </a:lnTo>
                  <a:cubicBezTo>
                    <a:pt x="2311" y="574"/>
                    <a:pt x="2311" y="578"/>
                    <a:pt x="2311" y="578"/>
                  </a:cubicBezTo>
                  <a:cubicBezTo>
                    <a:pt x="2315" y="581"/>
                    <a:pt x="2318" y="584"/>
                    <a:pt x="2325" y="591"/>
                  </a:cubicBezTo>
                  <a:cubicBezTo>
                    <a:pt x="2329" y="598"/>
                    <a:pt x="2335" y="605"/>
                    <a:pt x="2343" y="615"/>
                  </a:cubicBezTo>
                  <a:cubicBezTo>
                    <a:pt x="2359" y="636"/>
                    <a:pt x="2384" y="666"/>
                    <a:pt x="2411" y="697"/>
                  </a:cubicBezTo>
                  <a:cubicBezTo>
                    <a:pt x="2424" y="714"/>
                    <a:pt x="2441" y="734"/>
                    <a:pt x="2458" y="755"/>
                  </a:cubicBezTo>
                  <a:cubicBezTo>
                    <a:pt x="2759" y="649"/>
                    <a:pt x="3018" y="485"/>
                    <a:pt x="3233" y="253"/>
                  </a:cubicBezTo>
                  <a:cubicBezTo>
                    <a:pt x="3308" y="174"/>
                    <a:pt x="3376" y="89"/>
                    <a:pt x="34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8"/>
            <p:cNvSpPr/>
            <p:nvPr/>
          </p:nvSpPr>
          <p:spPr>
            <a:xfrm flipH="1">
              <a:off x="2539477" y="2061957"/>
              <a:ext cx="9207" cy="10780"/>
            </a:xfrm>
            <a:custGeom>
              <a:avLst/>
              <a:gdLst/>
              <a:ahLst/>
              <a:cxnLst/>
              <a:rect l="l" t="t" r="r" b="b"/>
              <a:pathLst>
                <a:path w="158" h="185" extrusionOk="0">
                  <a:moveTo>
                    <a:pt x="7" y="0"/>
                  </a:moveTo>
                  <a:lnTo>
                    <a:pt x="4" y="4"/>
                  </a:lnTo>
                  <a:cubicBezTo>
                    <a:pt x="1" y="7"/>
                    <a:pt x="1" y="10"/>
                    <a:pt x="4" y="13"/>
                  </a:cubicBezTo>
                  <a:cubicBezTo>
                    <a:pt x="4" y="13"/>
                    <a:pt x="7" y="17"/>
                    <a:pt x="14" y="24"/>
                  </a:cubicBezTo>
                  <a:cubicBezTo>
                    <a:pt x="34" y="48"/>
                    <a:pt x="78" y="109"/>
                    <a:pt x="144" y="185"/>
                  </a:cubicBezTo>
                  <a:cubicBezTo>
                    <a:pt x="151" y="185"/>
                    <a:pt x="154" y="181"/>
                    <a:pt x="157" y="181"/>
                  </a:cubicBezTo>
                  <a:cubicBezTo>
                    <a:pt x="140" y="160"/>
                    <a:pt x="123" y="140"/>
                    <a:pt x="110" y="123"/>
                  </a:cubicBezTo>
                  <a:cubicBezTo>
                    <a:pt x="83" y="92"/>
                    <a:pt x="58" y="62"/>
                    <a:pt x="42" y="41"/>
                  </a:cubicBezTo>
                  <a:cubicBezTo>
                    <a:pt x="34" y="31"/>
                    <a:pt x="28" y="24"/>
                    <a:pt x="24" y="17"/>
                  </a:cubicBezTo>
                  <a:cubicBezTo>
                    <a:pt x="17" y="10"/>
                    <a:pt x="14" y="7"/>
                    <a:pt x="10" y="4"/>
                  </a:cubicBezTo>
                  <a:cubicBezTo>
                    <a:pt x="10" y="4"/>
                    <a:pt x="10" y="0"/>
                    <a:pt x="7" y="0"/>
                  </a:cubicBezTo>
                  <a:close/>
                </a:path>
              </a:pathLst>
            </a:custGeom>
            <a:solidFill>
              <a:srgbClr val="A96E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8"/>
            <p:cNvSpPr/>
            <p:nvPr/>
          </p:nvSpPr>
          <p:spPr>
            <a:xfrm flipH="1">
              <a:off x="2111815" y="1814591"/>
              <a:ext cx="9498" cy="15442"/>
            </a:xfrm>
            <a:custGeom>
              <a:avLst/>
              <a:gdLst/>
              <a:ahLst/>
              <a:cxnLst/>
              <a:rect l="l" t="t" r="r" b="b"/>
              <a:pathLst>
                <a:path w="163" h="265" extrusionOk="0">
                  <a:moveTo>
                    <a:pt x="9" y="1"/>
                  </a:moveTo>
                  <a:cubicBezTo>
                    <a:pt x="4" y="1"/>
                    <a:pt x="0" y="6"/>
                    <a:pt x="6" y="9"/>
                  </a:cubicBezTo>
                  <a:cubicBezTo>
                    <a:pt x="84" y="70"/>
                    <a:pt x="135" y="159"/>
                    <a:pt x="152" y="261"/>
                  </a:cubicBezTo>
                  <a:cubicBezTo>
                    <a:pt x="152" y="264"/>
                    <a:pt x="154" y="265"/>
                    <a:pt x="156" y="265"/>
                  </a:cubicBezTo>
                  <a:cubicBezTo>
                    <a:pt x="159" y="265"/>
                    <a:pt x="163" y="262"/>
                    <a:pt x="163" y="258"/>
                  </a:cubicBezTo>
                  <a:cubicBezTo>
                    <a:pt x="146" y="155"/>
                    <a:pt x="94" y="67"/>
                    <a:pt x="12" y="1"/>
                  </a:cubicBezTo>
                  <a:cubicBezTo>
                    <a:pt x="11" y="1"/>
                    <a:pt x="10" y="1"/>
                    <a:pt x="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8"/>
            <p:cNvSpPr/>
            <p:nvPr/>
          </p:nvSpPr>
          <p:spPr>
            <a:xfrm flipH="1">
              <a:off x="2110417" y="1843319"/>
              <a:ext cx="699" cy="466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8" y="0"/>
                  </a:moveTo>
                  <a:cubicBezTo>
                    <a:pt x="1" y="0"/>
                    <a:pt x="1" y="7"/>
                    <a:pt x="8" y="7"/>
                  </a:cubicBezTo>
                  <a:cubicBezTo>
                    <a:pt x="12" y="7"/>
                    <a:pt x="12" y="0"/>
                    <a:pt x="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8"/>
            <p:cNvSpPr/>
            <p:nvPr/>
          </p:nvSpPr>
          <p:spPr>
            <a:xfrm flipH="1">
              <a:off x="2163561" y="1851069"/>
              <a:ext cx="11538" cy="66489"/>
            </a:xfrm>
            <a:custGeom>
              <a:avLst/>
              <a:gdLst/>
              <a:ahLst/>
              <a:cxnLst/>
              <a:rect l="l" t="t" r="r" b="b"/>
              <a:pathLst>
                <a:path w="198" h="1141" extrusionOk="0">
                  <a:moveTo>
                    <a:pt x="0" y="1"/>
                  </a:moveTo>
                  <a:lnTo>
                    <a:pt x="0" y="76"/>
                  </a:lnTo>
                  <a:cubicBezTo>
                    <a:pt x="41" y="151"/>
                    <a:pt x="72" y="236"/>
                    <a:pt x="92" y="322"/>
                  </a:cubicBezTo>
                  <a:cubicBezTo>
                    <a:pt x="160" y="581"/>
                    <a:pt x="160" y="854"/>
                    <a:pt x="144" y="1124"/>
                  </a:cubicBezTo>
                  <a:cubicBezTo>
                    <a:pt x="144" y="1134"/>
                    <a:pt x="154" y="1141"/>
                    <a:pt x="164" y="1141"/>
                  </a:cubicBezTo>
                  <a:cubicBezTo>
                    <a:pt x="171" y="1141"/>
                    <a:pt x="181" y="1134"/>
                    <a:pt x="181" y="1124"/>
                  </a:cubicBezTo>
                  <a:cubicBezTo>
                    <a:pt x="198" y="840"/>
                    <a:pt x="198" y="550"/>
                    <a:pt x="119" y="277"/>
                  </a:cubicBezTo>
                  <a:cubicBezTo>
                    <a:pt x="92" y="178"/>
                    <a:pt x="54" y="86"/>
                    <a:pt x="0" y="1"/>
                  </a:cubicBezTo>
                  <a:close/>
                </a:path>
              </a:pathLst>
            </a:custGeom>
            <a:solidFill>
              <a:srgbClr val="ECF0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8"/>
            <p:cNvSpPr/>
            <p:nvPr/>
          </p:nvSpPr>
          <p:spPr>
            <a:xfrm flipH="1">
              <a:off x="2175041" y="1839531"/>
              <a:ext cx="13461" cy="15967"/>
            </a:xfrm>
            <a:custGeom>
              <a:avLst/>
              <a:gdLst/>
              <a:ahLst/>
              <a:cxnLst/>
              <a:rect l="l" t="t" r="r" b="b"/>
              <a:pathLst>
                <a:path w="231" h="274" extrusionOk="0">
                  <a:moveTo>
                    <a:pt x="29" y="0"/>
                  </a:moveTo>
                  <a:cubicBezTo>
                    <a:pt x="12" y="0"/>
                    <a:pt x="1" y="24"/>
                    <a:pt x="18" y="35"/>
                  </a:cubicBezTo>
                  <a:cubicBezTo>
                    <a:pt x="111" y="96"/>
                    <a:pt x="179" y="178"/>
                    <a:pt x="230" y="274"/>
                  </a:cubicBezTo>
                  <a:lnTo>
                    <a:pt x="230" y="199"/>
                  </a:lnTo>
                  <a:cubicBezTo>
                    <a:pt x="179" y="120"/>
                    <a:pt x="117" y="55"/>
                    <a:pt x="39" y="4"/>
                  </a:cubicBezTo>
                  <a:cubicBezTo>
                    <a:pt x="35" y="0"/>
                    <a:pt x="32" y="0"/>
                    <a:pt x="29" y="0"/>
                  </a:cubicBezTo>
                  <a:close/>
                </a:path>
              </a:pathLst>
            </a:custGeom>
            <a:solidFill>
              <a:srgbClr val="EBDE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8"/>
            <p:cNvSpPr/>
            <p:nvPr/>
          </p:nvSpPr>
          <p:spPr>
            <a:xfrm flipH="1">
              <a:off x="2161755" y="1951356"/>
              <a:ext cx="3030" cy="2214"/>
            </a:xfrm>
            <a:custGeom>
              <a:avLst/>
              <a:gdLst/>
              <a:ahLst/>
              <a:cxnLst/>
              <a:rect l="l" t="t" r="r" b="b"/>
              <a:pathLst>
                <a:path w="52" h="38" extrusionOk="0">
                  <a:moveTo>
                    <a:pt x="28" y="0"/>
                  </a:moveTo>
                  <a:cubicBezTo>
                    <a:pt x="0" y="0"/>
                    <a:pt x="0" y="38"/>
                    <a:pt x="28" y="38"/>
                  </a:cubicBezTo>
                  <a:cubicBezTo>
                    <a:pt x="52" y="38"/>
                    <a:pt x="52" y="0"/>
                    <a:pt x="28" y="0"/>
                  </a:cubicBezTo>
                  <a:close/>
                </a:path>
              </a:pathLst>
            </a:custGeom>
            <a:solidFill>
              <a:srgbClr val="ECF0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8"/>
            <p:cNvSpPr/>
            <p:nvPr/>
          </p:nvSpPr>
          <p:spPr>
            <a:xfrm flipH="1">
              <a:off x="3034036" y="3038019"/>
              <a:ext cx="197777" cy="26048"/>
            </a:xfrm>
            <a:custGeom>
              <a:avLst/>
              <a:gdLst/>
              <a:ahLst/>
              <a:cxnLst/>
              <a:rect l="l" t="t" r="r" b="b"/>
              <a:pathLst>
                <a:path w="3394" h="447" extrusionOk="0">
                  <a:moveTo>
                    <a:pt x="1774" y="1"/>
                  </a:moveTo>
                  <a:cubicBezTo>
                    <a:pt x="1405" y="1"/>
                    <a:pt x="1037" y="38"/>
                    <a:pt x="677" y="140"/>
                  </a:cubicBezTo>
                  <a:cubicBezTo>
                    <a:pt x="448" y="202"/>
                    <a:pt x="226" y="294"/>
                    <a:pt x="21" y="410"/>
                  </a:cubicBezTo>
                  <a:cubicBezTo>
                    <a:pt x="1" y="419"/>
                    <a:pt x="13" y="446"/>
                    <a:pt x="30" y="446"/>
                  </a:cubicBezTo>
                  <a:cubicBezTo>
                    <a:pt x="33" y="446"/>
                    <a:pt x="36" y="446"/>
                    <a:pt x="38" y="444"/>
                  </a:cubicBezTo>
                  <a:cubicBezTo>
                    <a:pt x="573" y="139"/>
                    <a:pt x="1177" y="40"/>
                    <a:pt x="1782" y="40"/>
                  </a:cubicBezTo>
                  <a:cubicBezTo>
                    <a:pt x="2042" y="40"/>
                    <a:pt x="2302" y="58"/>
                    <a:pt x="2558" y="86"/>
                  </a:cubicBezTo>
                  <a:cubicBezTo>
                    <a:pt x="2827" y="117"/>
                    <a:pt x="3093" y="154"/>
                    <a:pt x="3360" y="195"/>
                  </a:cubicBezTo>
                  <a:cubicBezTo>
                    <a:pt x="3361" y="195"/>
                    <a:pt x="3362" y="195"/>
                    <a:pt x="3363" y="195"/>
                  </a:cubicBezTo>
                  <a:cubicBezTo>
                    <a:pt x="3384" y="195"/>
                    <a:pt x="3393" y="161"/>
                    <a:pt x="3370" y="158"/>
                  </a:cubicBezTo>
                  <a:cubicBezTo>
                    <a:pt x="2844" y="79"/>
                    <a:pt x="2307" y="1"/>
                    <a:pt x="17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8"/>
            <p:cNvSpPr/>
            <p:nvPr/>
          </p:nvSpPr>
          <p:spPr>
            <a:xfrm flipH="1">
              <a:off x="3009561" y="2822935"/>
              <a:ext cx="141660" cy="26223"/>
            </a:xfrm>
            <a:custGeom>
              <a:avLst/>
              <a:gdLst/>
              <a:ahLst/>
              <a:cxnLst/>
              <a:rect l="l" t="t" r="r" b="b"/>
              <a:pathLst>
                <a:path w="2431" h="450" extrusionOk="0">
                  <a:moveTo>
                    <a:pt x="990" y="1"/>
                  </a:moveTo>
                  <a:cubicBezTo>
                    <a:pt x="660" y="1"/>
                    <a:pt x="330" y="62"/>
                    <a:pt x="21" y="186"/>
                  </a:cubicBezTo>
                  <a:cubicBezTo>
                    <a:pt x="0" y="195"/>
                    <a:pt x="5" y="228"/>
                    <a:pt x="23" y="228"/>
                  </a:cubicBezTo>
                  <a:cubicBezTo>
                    <a:pt x="26" y="228"/>
                    <a:pt x="28" y="228"/>
                    <a:pt x="31" y="227"/>
                  </a:cubicBezTo>
                  <a:cubicBezTo>
                    <a:pt x="337" y="104"/>
                    <a:pt x="665" y="43"/>
                    <a:pt x="992" y="43"/>
                  </a:cubicBezTo>
                  <a:cubicBezTo>
                    <a:pt x="1482" y="43"/>
                    <a:pt x="1972" y="179"/>
                    <a:pt x="2390" y="445"/>
                  </a:cubicBezTo>
                  <a:cubicBezTo>
                    <a:pt x="2394" y="448"/>
                    <a:pt x="2398" y="450"/>
                    <a:pt x="2402" y="450"/>
                  </a:cubicBezTo>
                  <a:cubicBezTo>
                    <a:pt x="2420" y="450"/>
                    <a:pt x="2430" y="422"/>
                    <a:pt x="2410" y="411"/>
                  </a:cubicBezTo>
                  <a:cubicBezTo>
                    <a:pt x="1987" y="140"/>
                    <a:pt x="1489" y="1"/>
                    <a:pt x="990" y="1"/>
                  </a:cubicBezTo>
                  <a:close/>
                </a:path>
              </a:pathLst>
            </a:custGeom>
            <a:solidFill>
              <a:srgbClr val="DB83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8"/>
            <p:cNvSpPr/>
            <p:nvPr/>
          </p:nvSpPr>
          <p:spPr>
            <a:xfrm flipH="1">
              <a:off x="3005191" y="2872991"/>
              <a:ext cx="128549" cy="52270"/>
            </a:xfrm>
            <a:custGeom>
              <a:avLst/>
              <a:gdLst/>
              <a:ahLst/>
              <a:cxnLst/>
              <a:rect l="l" t="t" r="r" b="b"/>
              <a:pathLst>
                <a:path w="2206" h="897" extrusionOk="0">
                  <a:moveTo>
                    <a:pt x="212" y="1"/>
                  </a:moveTo>
                  <a:cubicBezTo>
                    <a:pt x="151" y="1"/>
                    <a:pt x="90" y="4"/>
                    <a:pt x="28" y="10"/>
                  </a:cubicBezTo>
                  <a:cubicBezTo>
                    <a:pt x="2" y="13"/>
                    <a:pt x="1" y="51"/>
                    <a:pt x="25" y="51"/>
                  </a:cubicBezTo>
                  <a:cubicBezTo>
                    <a:pt x="26" y="51"/>
                    <a:pt x="27" y="51"/>
                    <a:pt x="28" y="51"/>
                  </a:cubicBezTo>
                  <a:cubicBezTo>
                    <a:pt x="90" y="45"/>
                    <a:pt x="150" y="42"/>
                    <a:pt x="210" y="42"/>
                  </a:cubicBezTo>
                  <a:cubicBezTo>
                    <a:pt x="943" y="42"/>
                    <a:pt x="1584" y="483"/>
                    <a:pt x="2165" y="894"/>
                  </a:cubicBezTo>
                  <a:cubicBezTo>
                    <a:pt x="2169" y="896"/>
                    <a:pt x="2172" y="897"/>
                    <a:pt x="2176" y="897"/>
                  </a:cubicBezTo>
                  <a:cubicBezTo>
                    <a:pt x="2194" y="897"/>
                    <a:pt x="2206" y="871"/>
                    <a:pt x="2185" y="856"/>
                  </a:cubicBezTo>
                  <a:cubicBezTo>
                    <a:pt x="1602" y="443"/>
                    <a:pt x="951" y="1"/>
                    <a:pt x="212" y="1"/>
                  </a:cubicBezTo>
                  <a:close/>
                </a:path>
              </a:pathLst>
            </a:custGeom>
            <a:solidFill>
              <a:srgbClr val="DB83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8"/>
            <p:cNvSpPr/>
            <p:nvPr/>
          </p:nvSpPr>
          <p:spPr>
            <a:xfrm flipH="1">
              <a:off x="2185006" y="2161544"/>
              <a:ext cx="23775" cy="255000"/>
            </a:xfrm>
            <a:custGeom>
              <a:avLst/>
              <a:gdLst/>
              <a:ahLst/>
              <a:cxnLst/>
              <a:rect l="l" t="t" r="r" b="b"/>
              <a:pathLst>
                <a:path w="408" h="4376" extrusionOk="0">
                  <a:moveTo>
                    <a:pt x="259" y="0"/>
                  </a:moveTo>
                  <a:cubicBezTo>
                    <a:pt x="249" y="0"/>
                    <a:pt x="240" y="6"/>
                    <a:pt x="240" y="18"/>
                  </a:cubicBezTo>
                  <a:cubicBezTo>
                    <a:pt x="322" y="1148"/>
                    <a:pt x="407" y="2295"/>
                    <a:pt x="226" y="3418"/>
                  </a:cubicBezTo>
                  <a:cubicBezTo>
                    <a:pt x="175" y="3735"/>
                    <a:pt x="103" y="4047"/>
                    <a:pt x="5" y="4354"/>
                  </a:cubicBezTo>
                  <a:cubicBezTo>
                    <a:pt x="1" y="4368"/>
                    <a:pt x="12" y="4376"/>
                    <a:pt x="23" y="4376"/>
                  </a:cubicBezTo>
                  <a:cubicBezTo>
                    <a:pt x="31" y="4376"/>
                    <a:pt x="39" y="4372"/>
                    <a:pt x="42" y="4364"/>
                  </a:cubicBezTo>
                  <a:cubicBezTo>
                    <a:pt x="387" y="3275"/>
                    <a:pt x="404" y="2117"/>
                    <a:pt x="342" y="987"/>
                  </a:cubicBezTo>
                  <a:cubicBezTo>
                    <a:pt x="325" y="663"/>
                    <a:pt x="301" y="343"/>
                    <a:pt x="278" y="18"/>
                  </a:cubicBezTo>
                  <a:cubicBezTo>
                    <a:pt x="278" y="6"/>
                    <a:pt x="268" y="0"/>
                    <a:pt x="259" y="0"/>
                  </a:cubicBezTo>
                  <a:close/>
                </a:path>
              </a:pathLst>
            </a:custGeom>
            <a:solidFill>
              <a:srgbClr val="2B52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8"/>
            <p:cNvSpPr/>
            <p:nvPr/>
          </p:nvSpPr>
          <p:spPr>
            <a:xfrm rot="10800000" flipH="1">
              <a:off x="1620827" y="1344966"/>
              <a:ext cx="2272500" cy="2272500"/>
            </a:xfrm>
            <a:prstGeom prst="ellipse">
              <a:avLst/>
            </a:prstGeom>
            <a:gradFill>
              <a:gsLst>
                <a:gs pos="0">
                  <a:srgbClr val="645CA7">
                    <a:alpha val="76470"/>
                  </a:srgbClr>
                </a:gs>
                <a:gs pos="100000">
                  <a:srgbClr val="D77EAD">
                    <a:alpha val="7647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8"/>
            <p:cNvSpPr/>
            <p:nvPr/>
          </p:nvSpPr>
          <p:spPr>
            <a:xfrm flipH="1">
              <a:off x="3548625" y="2798241"/>
              <a:ext cx="62400" cy="62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8"/>
            <p:cNvSpPr/>
            <p:nvPr/>
          </p:nvSpPr>
          <p:spPr>
            <a:xfrm flipH="1">
              <a:off x="2096900" y="2006966"/>
              <a:ext cx="62400" cy="62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flipH="1">
              <a:off x="3418150" y="2828329"/>
              <a:ext cx="32400" cy="32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8"/>
            <p:cNvSpPr/>
            <p:nvPr/>
          </p:nvSpPr>
          <p:spPr>
            <a:xfrm flipH="1">
              <a:off x="3096375" y="2239779"/>
              <a:ext cx="32400" cy="32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8"/>
            <p:cNvSpPr/>
            <p:nvPr/>
          </p:nvSpPr>
          <p:spPr>
            <a:xfrm flipH="1">
              <a:off x="3324450" y="2313716"/>
              <a:ext cx="62400" cy="62400"/>
            </a:xfrm>
            <a:prstGeom prst="ellipse">
              <a:avLst/>
            </a:prstGeom>
            <a:gradFill>
              <a:gsLst>
                <a:gs pos="0">
                  <a:srgbClr val="645CA7"/>
                </a:gs>
                <a:gs pos="100000">
                  <a:srgbClr val="D77EAD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8"/>
            <p:cNvSpPr/>
            <p:nvPr/>
          </p:nvSpPr>
          <p:spPr>
            <a:xfrm flipH="1">
              <a:off x="3438575" y="2096141"/>
              <a:ext cx="62400" cy="62400"/>
            </a:xfrm>
            <a:prstGeom prst="ellipse">
              <a:avLst/>
            </a:prstGeom>
            <a:gradFill>
              <a:gsLst>
                <a:gs pos="0">
                  <a:srgbClr val="645CA7"/>
                </a:gs>
                <a:gs pos="100000">
                  <a:srgbClr val="D77EAD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8"/>
            <p:cNvSpPr/>
            <p:nvPr/>
          </p:nvSpPr>
          <p:spPr>
            <a:xfrm flipH="1">
              <a:off x="2484750" y="2684666"/>
              <a:ext cx="62400" cy="62400"/>
            </a:xfrm>
            <a:prstGeom prst="ellipse">
              <a:avLst/>
            </a:prstGeom>
            <a:gradFill>
              <a:gsLst>
                <a:gs pos="0">
                  <a:srgbClr val="645CA7"/>
                </a:gs>
                <a:gs pos="100000">
                  <a:srgbClr val="D77EAD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8"/>
            <p:cNvSpPr/>
            <p:nvPr/>
          </p:nvSpPr>
          <p:spPr>
            <a:xfrm flipH="1">
              <a:off x="3810475" y="2328704"/>
              <a:ext cx="32400" cy="32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8"/>
            <p:cNvSpPr/>
            <p:nvPr/>
          </p:nvSpPr>
          <p:spPr>
            <a:xfrm flipH="1">
              <a:off x="2381425" y="2376104"/>
              <a:ext cx="32400" cy="32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8"/>
            <p:cNvSpPr/>
            <p:nvPr/>
          </p:nvSpPr>
          <p:spPr>
            <a:xfrm flipH="1">
              <a:off x="2884739" y="2181094"/>
              <a:ext cx="1735" cy="1370"/>
            </a:xfrm>
            <a:custGeom>
              <a:avLst/>
              <a:gdLst/>
              <a:ahLst/>
              <a:cxnLst/>
              <a:rect l="l" t="t" r="r" b="b"/>
              <a:pathLst>
                <a:path w="19" h="15" extrusionOk="0">
                  <a:moveTo>
                    <a:pt x="8" y="1"/>
                  </a:moveTo>
                  <a:cubicBezTo>
                    <a:pt x="1" y="1"/>
                    <a:pt x="1" y="15"/>
                    <a:pt x="8" y="15"/>
                  </a:cubicBezTo>
                  <a:cubicBezTo>
                    <a:pt x="18" y="15"/>
                    <a:pt x="18" y="1"/>
                    <a:pt x="8" y="1"/>
                  </a:cubicBezTo>
                  <a:close/>
                </a:path>
              </a:pathLst>
            </a:custGeom>
            <a:solidFill>
              <a:srgbClr val="7C1E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6" name="Google Shape;66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6734175" y="3324363"/>
            <a:ext cx="2409825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 flipH="1">
            <a:off x="-1" y="299"/>
            <a:ext cx="2715950" cy="174410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8"/>
          <p:cNvSpPr txBox="1">
            <a:spLocks noGrp="1"/>
          </p:cNvSpPr>
          <p:nvPr>
            <p:ph type="title"/>
          </p:nvPr>
        </p:nvSpPr>
        <p:spPr>
          <a:xfrm>
            <a:off x="3169188" y="1446738"/>
            <a:ext cx="2805600" cy="17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69" name="Google Shape;69;p8"/>
          <p:cNvSpPr txBox="1">
            <a:spLocks noGrp="1"/>
          </p:cNvSpPr>
          <p:nvPr>
            <p:ph type="subTitle" idx="1"/>
          </p:nvPr>
        </p:nvSpPr>
        <p:spPr>
          <a:xfrm>
            <a:off x="3169188" y="3251393"/>
            <a:ext cx="2805600" cy="51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9"/>
          <p:cNvSpPr txBox="1">
            <a:spLocks noGrp="1"/>
          </p:cNvSpPr>
          <p:nvPr>
            <p:ph type="title"/>
          </p:nvPr>
        </p:nvSpPr>
        <p:spPr>
          <a:xfrm>
            <a:off x="5716300" y="803700"/>
            <a:ext cx="2815200" cy="278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72" name="Google Shape;72;p9"/>
          <p:cNvSpPr txBox="1">
            <a:spLocks noGrp="1"/>
          </p:cNvSpPr>
          <p:nvPr>
            <p:ph type="subTitle" idx="1"/>
          </p:nvPr>
        </p:nvSpPr>
        <p:spPr>
          <a:xfrm>
            <a:off x="6143400" y="3522500"/>
            <a:ext cx="2388000" cy="75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0"/>
          <p:cNvPicPr preferRelativeResize="0"/>
          <p:nvPr/>
        </p:nvPicPr>
        <p:blipFill rotWithShape="1">
          <a:blip r:embed="rId2">
            <a:alphaModFix/>
          </a:blip>
          <a:srcRect l="48234" t="10" b="45894"/>
          <a:stretch/>
        </p:blipFill>
        <p:spPr>
          <a:xfrm>
            <a:off x="4410500" y="0"/>
            <a:ext cx="4733500" cy="278295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0"/>
          <p:cNvSpPr txBox="1">
            <a:spLocks noGrp="1"/>
          </p:cNvSpPr>
          <p:nvPr>
            <p:ph type="title"/>
          </p:nvPr>
        </p:nvSpPr>
        <p:spPr>
          <a:xfrm>
            <a:off x="4916700" y="2369425"/>
            <a:ext cx="3614700" cy="138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Zilla Slab Light"/>
                <a:ea typeface="Zilla Slab Light"/>
                <a:cs typeface="Zilla Slab Light"/>
                <a:sym typeface="Zilla Slab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Zilla Slab Light"/>
                <a:ea typeface="Zilla Slab Light"/>
                <a:cs typeface="Zilla Slab Light"/>
                <a:sym typeface="Zilla Slab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Zilla Slab Light"/>
                <a:ea typeface="Zilla Slab Light"/>
                <a:cs typeface="Zilla Slab Light"/>
                <a:sym typeface="Zilla Slab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Zilla Slab Light"/>
                <a:ea typeface="Zilla Slab Light"/>
                <a:cs typeface="Zilla Slab Light"/>
                <a:sym typeface="Zilla Slab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Zilla Slab Light"/>
                <a:ea typeface="Zilla Slab Light"/>
                <a:cs typeface="Zilla Slab Light"/>
                <a:sym typeface="Zilla Slab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Zilla Slab Light"/>
                <a:ea typeface="Zilla Slab Light"/>
                <a:cs typeface="Zilla Slab Light"/>
                <a:sym typeface="Zilla Slab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Zilla Slab Light"/>
                <a:ea typeface="Zilla Slab Light"/>
                <a:cs typeface="Zilla Slab Light"/>
                <a:sym typeface="Zilla Slab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Zilla Slab Light"/>
                <a:ea typeface="Zilla Slab Light"/>
                <a:cs typeface="Zilla Slab Light"/>
                <a:sym typeface="Zilla Slab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1"/>
          <p:cNvPicPr preferRelativeResize="0"/>
          <p:nvPr/>
        </p:nvPicPr>
        <p:blipFill rotWithShape="1">
          <a:blip r:embed="rId2">
            <a:alphaModFix/>
          </a:blip>
          <a:srcRect l="33457"/>
          <a:stretch/>
        </p:blipFill>
        <p:spPr>
          <a:xfrm>
            <a:off x="5058755" y="0"/>
            <a:ext cx="4085250" cy="3454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1"/>
          <p:cNvPicPr preferRelativeResize="0"/>
          <p:nvPr/>
        </p:nvPicPr>
        <p:blipFill rotWithShape="1">
          <a:blip r:embed="rId3">
            <a:alphaModFix/>
          </a:blip>
          <a:srcRect l="32313" b="44084"/>
          <a:stretch/>
        </p:blipFill>
        <p:spPr>
          <a:xfrm rot="10800000">
            <a:off x="0" y="2512074"/>
            <a:ext cx="5662580" cy="2631426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1"/>
          <p:cNvSpPr txBox="1">
            <a:spLocks noGrp="1"/>
          </p:cNvSpPr>
          <p:nvPr>
            <p:ph type="title" hasCustomPrompt="1"/>
          </p:nvPr>
        </p:nvSpPr>
        <p:spPr>
          <a:xfrm>
            <a:off x="2080050" y="1939825"/>
            <a:ext cx="4983900" cy="95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80" name="Google Shape;80;p11"/>
          <p:cNvSpPr txBox="1">
            <a:spLocks noGrp="1"/>
          </p:cNvSpPr>
          <p:nvPr>
            <p:ph type="subTitle" idx="1"/>
          </p:nvPr>
        </p:nvSpPr>
        <p:spPr>
          <a:xfrm>
            <a:off x="2681850" y="2846325"/>
            <a:ext cx="3780300" cy="31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64100" y="597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Englebert"/>
              <a:buNone/>
              <a:defRPr sz="2800">
                <a:solidFill>
                  <a:schemeClr val="lt1"/>
                </a:solidFill>
                <a:latin typeface="Englebert"/>
                <a:ea typeface="Englebert"/>
                <a:cs typeface="Englebert"/>
                <a:sym typeface="Engleber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swald Regular"/>
              <a:buNone/>
              <a:defRPr sz="2800">
                <a:solidFill>
                  <a:schemeClr val="lt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swald Regular"/>
              <a:buNone/>
              <a:defRPr sz="2800">
                <a:solidFill>
                  <a:schemeClr val="lt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swald Regular"/>
              <a:buNone/>
              <a:defRPr sz="2800">
                <a:solidFill>
                  <a:schemeClr val="lt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swald Regular"/>
              <a:buNone/>
              <a:defRPr sz="2800">
                <a:solidFill>
                  <a:schemeClr val="lt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swald Regular"/>
              <a:buNone/>
              <a:defRPr sz="2800">
                <a:solidFill>
                  <a:schemeClr val="lt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swald Regular"/>
              <a:buNone/>
              <a:defRPr sz="2800">
                <a:solidFill>
                  <a:schemeClr val="lt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swald Regular"/>
              <a:buNone/>
              <a:defRPr sz="2800">
                <a:solidFill>
                  <a:schemeClr val="lt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swald Regular"/>
              <a:buNone/>
              <a:defRPr sz="2800">
                <a:solidFill>
                  <a:schemeClr val="lt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64100" y="13048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Zilla Slab Light"/>
              <a:buChar char="●"/>
              <a:defRPr>
                <a:solidFill>
                  <a:schemeClr val="lt1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Zilla Slab Light"/>
              <a:buChar char="○"/>
              <a:defRPr>
                <a:solidFill>
                  <a:schemeClr val="lt1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Zilla Slab Light"/>
              <a:buChar char="■"/>
              <a:defRPr>
                <a:solidFill>
                  <a:schemeClr val="lt1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Zilla Slab Light"/>
              <a:buChar char="●"/>
              <a:defRPr>
                <a:solidFill>
                  <a:schemeClr val="lt1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Zilla Slab Light"/>
              <a:buChar char="○"/>
              <a:defRPr>
                <a:solidFill>
                  <a:schemeClr val="lt1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Zilla Slab Light"/>
              <a:buChar char="■"/>
              <a:defRPr>
                <a:solidFill>
                  <a:schemeClr val="lt1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Zilla Slab Light"/>
              <a:buChar char="●"/>
              <a:defRPr>
                <a:solidFill>
                  <a:schemeClr val="lt1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Zilla Slab Light"/>
              <a:buChar char="○"/>
              <a:defRPr>
                <a:solidFill>
                  <a:schemeClr val="lt1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Zilla Slab Light"/>
              <a:buChar char="■"/>
              <a:defRPr>
                <a:solidFill>
                  <a:schemeClr val="lt1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5" r:id="rId15"/>
    <p:sldLayoutId id="2147483666" r:id="rId16"/>
    <p:sldLayoutId id="2147483667" r:id="rId17"/>
    <p:sldLayoutId id="2147483668" r:id="rId18"/>
    <p:sldLayoutId id="2147483669" r:id="rId19"/>
    <p:sldLayoutId id="2147483670" r:id="rId20"/>
    <p:sldLayoutId id="2147483671" r:id="rId21"/>
    <p:sldLayoutId id="2147483672" r:id="rId22"/>
    <p:sldLayoutId id="2147483673" r:id="rId23"/>
    <p:sldLayoutId id="2147483674" r:id="rId24"/>
    <p:sldLayoutId id="2147483675" r:id="rId25"/>
    <p:sldLayoutId id="2147483676" r:id="rId26"/>
    <p:sldLayoutId id="2147483678" r:id="rId27"/>
    <p:sldLayoutId id="2147483679" r:id="rId28"/>
    <p:sldLayoutId id="2147483680" r:id="rId29"/>
    <p:sldLayoutId id="2147483681" r:id="rId30"/>
    <p:sldLayoutId id="2147483682" r:id="rId31"/>
    <p:sldLayoutId id="2147483683" r:id="rId32"/>
    <p:sldLayoutId id="2147483684" r:id="rId33"/>
    <p:sldLayoutId id="2147483685" r:id="rId34"/>
    <p:sldLayoutId id="2147483686" r:id="rId35"/>
    <p:sldLayoutId id="2147483687" r:id="rId36"/>
    <p:sldLayoutId id="2147483688" r:id="rId37"/>
    <p:sldLayoutId id="2147483690" r:id="rId38"/>
    <p:sldLayoutId id="2147483691" r:id="rId39"/>
    <p:sldLayoutId id="2147483693" r:id="rId40"/>
    <p:sldLayoutId id="2147483694" r:id="rId41"/>
    <p:sldLayoutId id="2147483695" r:id="rId42"/>
    <p:sldLayoutId id="2147483696" r:id="rId43"/>
    <p:sldLayoutId id="2147483697" r:id="rId44"/>
    <p:sldLayoutId id="2147483698" r:id="rId45"/>
    <p:sldLayoutId id="2147483699" r:id="rId46"/>
    <p:sldLayoutId id="2147483700" r:id="rId47"/>
    <p:sldLayoutId id="2147483701" r:id="rId48"/>
  </p:sldLayoutIdLst>
  <mc:AlternateContent xmlns:mc="http://schemas.openxmlformats.org/markup-compatibility/2006" xmlns:p14="http://schemas.microsoft.com/office/powerpoint/2010/main">
    <mc:Choice Requires="p14">
      <p:transition spd="slow">
        <p:fade thruBlk="1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3.xml"/><Relationship Id="rId4" Type="http://schemas.openxmlformats.org/officeDocument/2006/relationships/image" Target="../media/image4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8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2.png"/><Relationship Id="rId18" Type="http://schemas.openxmlformats.org/officeDocument/2006/relationships/image" Target="../media/image5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12" Type="http://schemas.openxmlformats.org/officeDocument/2006/relationships/image" Target="../media/image51.png"/><Relationship Id="rId17" Type="http://schemas.openxmlformats.org/officeDocument/2006/relationships/image" Target="../media/image56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55.png"/><Relationship Id="rId20" Type="http://schemas.openxmlformats.org/officeDocument/2006/relationships/image" Target="../media/image59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5" Type="http://schemas.openxmlformats.org/officeDocument/2006/relationships/image" Target="../media/image44.svg"/><Relationship Id="rId15" Type="http://schemas.openxmlformats.org/officeDocument/2006/relationships/image" Target="../media/image54.png"/><Relationship Id="rId10" Type="http://schemas.openxmlformats.org/officeDocument/2006/relationships/image" Target="../media/image49.png"/><Relationship Id="rId19" Type="http://schemas.openxmlformats.org/officeDocument/2006/relationships/image" Target="../media/image58.svg"/><Relationship Id="rId4" Type="http://schemas.openxmlformats.org/officeDocument/2006/relationships/image" Target="../media/image43.png"/><Relationship Id="rId9" Type="http://schemas.openxmlformats.org/officeDocument/2006/relationships/image" Target="../media/image48.svg"/><Relationship Id="rId14" Type="http://schemas.openxmlformats.org/officeDocument/2006/relationships/image" Target="../media/image53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71.pn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12" Type="http://schemas.openxmlformats.org/officeDocument/2006/relationships/image" Target="../media/image70.png"/><Relationship Id="rId17" Type="http://schemas.openxmlformats.org/officeDocument/2006/relationships/image" Target="../media/image75.png"/><Relationship Id="rId2" Type="http://schemas.openxmlformats.org/officeDocument/2006/relationships/image" Target="../media/image60.png"/><Relationship Id="rId16" Type="http://schemas.openxmlformats.org/officeDocument/2006/relationships/image" Target="../media/image74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64.png"/><Relationship Id="rId11" Type="http://schemas.openxmlformats.org/officeDocument/2006/relationships/image" Target="../media/image69.png"/><Relationship Id="rId5" Type="http://schemas.openxmlformats.org/officeDocument/2006/relationships/image" Target="../media/image63.png"/><Relationship Id="rId15" Type="http://schemas.openxmlformats.org/officeDocument/2006/relationships/image" Target="../media/image73.png"/><Relationship Id="rId10" Type="http://schemas.openxmlformats.org/officeDocument/2006/relationships/image" Target="../media/image68.png"/><Relationship Id="rId4" Type="http://schemas.openxmlformats.org/officeDocument/2006/relationships/image" Target="../media/image62.png"/><Relationship Id="rId9" Type="http://schemas.openxmlformats.org/officeDocument/2006/relationships/image" Target="../media/image67.png"/><Relationship Id="rId14" Type="http://schemas.openxmlformats.org/officeDocument/2006/relationships/image" Target="../media/image7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7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3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" name="Google Shape;501;p60"/>
          <p:cNvPicPr preferRelativeResize="0"/>
          <p:nvPr/>
        </p:nvPicPr>
        <p:blipFill rotWithShape="1">
          <a:blip r:embed="rId3">
            <a:alphaModFix/>
          </a:blip>
          <a:srcRect r="31266"/>
          <a:stretch/>
        </p:blipFill>
        <p:spPr>
          <a:xfrm>
            <a:off x="0" y="-25"/>
            <a:ext cx="6285020" cy="5143523"/>
          </a:xfrm>
          <a:prstGeom prst="rect">
            <a:avLst/>
          </a:prstGeom>
          <a:noFill/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502" name="Google Shape;502;p60"/>
          <p:cNvSpPr txBox="1">
            <a:spLocks noGrp="1"/>
          </p:cNvSpPr>
          <p:nvPr>
            <p:ph type="ctrTitle"/>
          </p:nvPr>
        </p:nvSpPr>
        <p:spPr>
          <a:xfrm flipH="1">
            <a:off x="5505449" y="406400"/>
            <a:ext cx="3533825" cy="231255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>
                <a:solidFill>
                  <a:schemeClr val="accent2"/>
                </a:solidFill>
              </a:rPr>
              <a:t>CAPSTONE</a:t>
            </a:r>
            <a:br>
              <a:rPr lang="en" sz="7200" dirty="0">
                <a:solidFill>
                  <a:schemeClr val="accent2"/>
                </a:solidFill>
              </a:rPr>
            </a:br>
            <a:r>
              <a:rPr lang="en" sz="7200" dirty="0">
                <a:solidFill>
                  <a:schemeClr val="accent2"/>
                </a:solidFill>
              </a:rPr>
              <a:t>PROJECT</a:t>
            </a:r>
            <a:endParaRPr sz="7200" dirty="0">
              <a:solidFill>
                <a:schemeClr val="accent2"/>
              </a:solidFill>
            </a:endParaRPr>
          </a:p>
        </p:txBody>
      </p:sp>
      <p:sp>
        <p:nvSpPr>
          <p:cNvPr id="503" name="Google Shape;503;p60"/>
          <p:cNvSpPr txBox="1">
            <a:spLocks noGrp="1"/>
          </p:cNvSpPr>
          <p:nvPr>
            <p:ph type="subTitle" idx="1"/>
          </p:nvPr>
        </p:nvSpPr>
        <p:spPr>
          <a:xfrm flipH="1">
            <a:off x="5022848" y="2444750"/>
            <a:ext cx="4016425" cy="1035050"/>
          </a:xfrm>
          <a:prstGeom prst="rect">
            <a:avLst/>
          </a:prstGeom>
          <a:effectLst/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US" sz="2400" b="1" dirty="0">
                <a:solidFill>
                  <a:schemeClr val="bg1"/>
                </a:solidFill>
              </a:rPr>
              <a:t>How Online Learning impacting the students?</a:t>
            </a:r>
            <a:endParaRPr sz="2400" b="1" dirty="0">
              <a:solidFill>
                <a:schemeClr val="bg1"/>
              </a:solidFill>
            </a:endParaRPr>
          </a:p>
        </p:txBody>
      </p:sp>
      <p:sp>
        <p:nvSpPr>
          <p:cNvPr id="5" name="Google Shape;503;p60">
            <a:extLst>
              <a:ext uri="{FF2B5EF4-FFF2-40B4-BE49-F238E27FC236}">
                <a16:creationId xmlns:a16="http://schemas.microsoft.com/office/drawing/2014/main" id="{80F2F54A-7A7F-4A3F-8854-89CE24A89A00}"/>
              </a:ext>
            </a:extLst>
          </p:cNvPr>
          <p:cNvSpPr txBox="1">
            <a:spLocks/>
          </p:cNvSpPr>
          <p:nvPr/>
        </p:nvSpPr>
        <p:spPr>
          <a:xfrm flipH="1">
            <a:off x="5022849" y="4102100"/>
            <a:ext cx="4016425" cy="857125"/>
          </a:xfrm>
          <a:prstGeom prst="rect">
            <a:avLst/>
          </a:prstGeom>
          <a:noFill/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Zilla Slab Light"/>
              <a:buNone/>
              <a:defRPr sz="1400" b="0" i="0" u="none" strike="noStrike" cap="none">
                <a:solidFill>
                  <a:schemeClr val="lt1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swald Regular"/>
              <a:buNone/>
              <a:defRPr sz="1400" b="0" i="0" u="none" strike="noStrike" cap="none">
                <a:solidFill>
                  <a:schemeClr val="lt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swald Regular"/>
              <a:buNone/>
              <a:defRPr sz="1400" b="0" i="0" u="none" strike="noStrike" cap="none">
                <a:solidFill>
                  <a:schemeClr val="lt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swald Regular"/>
              <a:buNone/>
              <a:defRPr sz="1400" b="0" i="0" u="none" strike="noStrike" cap="none">
                <a:solidFill>
                  <a:schemeClr val="lt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swald Regular"/>
              <a:buNone/>
              <a:defRPr sz="1400" b="0" i="0" u="none" strike="noStrike" cap="none">
                <a:solidFill>
                  <a:schemeClr val="lt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swald Regular"/>
              <a:buNone/>
              <a:defRPr sz="1400" b="0" i="0" u="none" strike="noStrike" cap="none">
                <a:solidFill>
                  <a:schemeClr val="lt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swald Regular"/>
              <a:buNone/>
              <a:defRPr sz="1400" b="0" i="0" u="none" strike="noStrike" cap="none">
                <a:solidFill>
                  <a:schemeClr val="lt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swald Regular"/>
              <a:buNone/>
              <a:defRPr sz="1400" b="0" i="0" u="none" strike="noStrike" cap="none">
                <a:solidFill>
                  <a:schemeClr val="lt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swald Regular"/>
              <a:buNone/>
              <a:defRPr sz="1400" b="0" i="0" u="none" strike="noStrike" cap="none">
                <a:solidFill>
                  <a:schemeClr val="lt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pPr marL="0" indent="0"/>
            <a:r>
              <a:rPr lang="en-US" sz="1200" b="1" dirty="0">
                <a:solidFill>
                  <a:schemeClr val="bg1"/>
                </a:solidFill>
              </a:rPr>
              <a:t>Ding </a:t>
            </a:r>
            <a:r>
              <a:rPr lang="en-US" sz="1200" b="1" dirty="0" err="1">
                <a:solidFill>
                  <a:schemeClr val="bg1"/>
                </a:solidFill>
              </a:rPr>
              <a:t>Xue</a:t>
            </a:r>
            <a:r>
              <a:rPr lang="en-US" sz="1200" b="1" dirty="0">
                <a:solidFill>
                  <a:schemeClr val="bg1"/>
                </a:solidFill>
              </a:rPr>
              <a:t> Wing (B031910353)</a:t>
            </a:r>
          </a:p>
          <a:p>
            <a:pPr marL="0" indent="0"/>
            <a:r>
              <a:rPr lang="en-US" sz="1200" b="1" dirty="0" err="1">
                <a:solidFill>
                  <a:schemeClr val="bg1"/>
                </a:solidFill>
              </a:rPr>
              <a:t>Farabi</a:t>
            </a:r>
            <a:r>
              <a:rPr lang="en-US" sz="1200" b="1" dirty="0">
                <a:solidFill>
                  <a:schemeClr val="bg1"/>
                </a:solidFill>
              </a:rPr>
              <a:t> </a:t>
            </a:r>
            <a:r>
              <a:rPr lang="en-US" sz="1200" b="1" dirty="0" err="1">
                <a:solidFill>
                  <a:schemeClr val="bg1"/>
                </a:solidFill>
              </a:rPr>
              <a:t>Tasnim</a:t>
            </a:r>
            <a:r>
              <a:rPr lang="en-US" sz="1200" b="1" dirty="0">
                <a:solidFill>
                  <a:schemeClr val="bg1"/>
                </a:solidFill>
              </a:rPr>
              <a:t> Ahmed (B031910456)</a:t>
            </a:r>
          </a:p>
          <a:p>
            <a:pPr marL="0" indent="0"/>
            <a:r>
              <a:rPr lang="en-US" sz="1200" b="1" dirty="0" err="1">
                <a:solidFill>
                  <a:schemeClr val="bg1"/>
                </a:solidFill>
              </a:rPr>
              <a:t>Yoong</a:t>
            </a:r>
            <a:r>
              <a:rPr lang="en-US" sz="1200" b="1" dirty="0">
                <a:solidFill>
                  <a:schemeClr val="bg1"/>
                </a:solidFill>
              </a:rPr>
              <a:t> Cheng Nee (B031910119)</a:t>
            </a:r>
          </a:p>
          <a:p>
            <a:pPr marL="0" indent="0"/>
            <a:r>
              <a:rPr lang="en-US" sz="1200" b="1" dirty="0">
                <a:solidFill>
                  <a:schemeClr val="bg1"/>
                </a:solidFill>
              </a:rPr>
              <a:t>Nahvin Muthusamy (B031910127)</a:t>
            </a:r>
          </a:p>
        </p:txBody>
      </p:sp>
      <p:sp>
        <p:nvSpPr>
          <p:cNvPr id="6" name="Google Shape;503;p60">
            <a:extLst>
              <a:ext uri="{FF2B5EF4-FFF2-40B4-BE49-F238E27FC236}">
                <a16:creationId xmlns:a16="http://schemas.microsoft.com/office/drawing/2014/main" id="{78181AFF-7D36-4D6D-8DBE-5D0884373B86}"/>
              </a:ext>
            </a:extLst>
          </p:cNvPr>
          <p:cNvSpPr txBox="1">
            <a:spLocks/>
          </p:cNvSpPr>
          <p:nvPr/>
        </p:nvSpPr>
        <p:spPr>
          <a:xfrm flipH="1">
            <a:off x="5022846" y="3765549"/>
            <a:ext cx="4016425" cy="463551"/>
          </a:xfrm>
          <a:prstGeom prst="rect">
            <a:avLst/>
          </a:prstGeom>
          <a:noFill/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Zilla Slab Light"/>
              <a:buNone/>
              <a:defRPr sz="1400" b="0" i="0" u="none" strike="noStrike" cap="none">
                <a:solidFill>
                  <a:schemeClr val="lt1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swald Regular"/>
              <a:buNone/>
              <a:defRPr sz="1400" b="0" i="0" u="none" strike="noStrike" cap="none">
                <a:solidFill>
                  <a:schemeClr val="lt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swald Regular"/>
              <a:buNone/>
              <a:defRPr sz="1400" b="0" i="0" u="none" strike="noStrike" cap="none">
                <a:solidFill>
                  <a:schemeClr val="lt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swald Regular"/>
              <a:buNone/>
              <a:defRPr sz="1400" b="0" i="0" u="none" strike="noStrike" cap="none">
                <a:solidFill>
                  <a:schemeClr val="lt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swald Regular"/>
              <a:buNone/>
              <a:defRPr sz="1400" b="0" i="0" u="none" strike="noStrike" cap="none">
                <a:solidFill>
                  <a:schemeClr val="lt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swald Regular"/>
              <a:buNone/>
              <a:defRPr sz="1400" b="0" i="0" u="none" strike="noStrike" cap="none">
                <a:solidFill>
                  <a:schemeClr val="lt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swald Regular"/>
              <a:buNone/>
              <a:defRPr sz="1400" b="0" i="0" u="none" strike="noStrike" cap="none">
                <a:solidFill>
                  <a:schemeClr val="lt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swald Regular"/>
              <a:buNone/>
              <a:defRPr sz="1400" b="0" i="0" u="none" strike="noStrike" cap="none">
                <a:solidFill>
                  <a:schemeClr val="lt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swald Regular"/>
              <a:buNone/>
              <a:defRPr sz="1400" b="0" i="0" u="none" strike="noStrike" cap="none">
                <a:solidFill>
                  <a:schemeClr val="lt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pPr marL="0" indent="0"/>
            <a:r>
              <a:rPr lang="en-US" sz="2400" b="1" dirty="0">
                <a:solidFill>
                  <a:schemeClr val="accent2"/>
                </a:solidFill>
              </a:rPr>
              <a:t>XYNFLON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18D33A7-8912-4FFC-9481-AAD8F6983CB3}"/>
              </a:ext>
            </a:extLst>
          </p:cNvPr>
          <p:cNvGrpSpPr/>
          <p:nvPr/>
        </p:nvGrpSpPr>
        <p:grpSpPr>
          <a:xfrm>
            <a:off x="1252096" y="3765549"/>
            <a:ext cx="2683553" cy="700238"/>
            <a:chOff x="5200599" y="2987589"/>
            <a:chExt cx="2122768" cy="553907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A7F97D64-EEE3-4F7F-8C97-F1BDE32A01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71362" y="3089491"/>
              <a:ext cx="452005" cy="452005"/>
            </a:xfrm>
            <a:prstGeom prst="rect">
              <a:avLst/>
            </a:prstGeom>
            <a:noFill/>
            <a:effectLst/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CC2025B9-9039-4C85-A9A7-4F585E32110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200599" y="2987589"/>
              <a:ext cx="452005" cy="452005"/>
            </a:xfrm>
            <a:prstGeom prst="rect">
              <a:avLst/>
            </a:prstGeom>
            <a:noFill/>
            <a:effectLst/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1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28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2" grpId="0"/>
      <p:bldP spid="503" grpId="0" build="p"/>
      <p:bldP spid="5" grpId="0"/>
      <p:bldP spid="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1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9" name="Google Shape;1169;p88"/>
          <p:cNvPicPr preferRelativeResize="0"/>
          <p:nvPr/>
        </p:nvPicPr>
        <p:blipFill rotWithShape="1">
          <a:blip r:embed="rId3">
            <a:alphaModFix/>
          </a:blip>
          <a:srcRect l="18051" t="7845" r="12547" b="4588"/>
          <a:stretch/>
        </p:blipFill>
        <p:spPr>
          <a:xfrm>
            <a:off x="2667200" y="1270050"/>
            <a:ext cx="3809600" cy="2703724"/>
          </a:xfrm>
          <a:prstGeom prst="rect">
            <a:avLst/>
          </a:prstGeom>
          <a:noFill/>
          <a:ln>
            <a:noFill/>
          </a:ln>
        </p:spPr>
      </p:pic>
      <p:sp>
        <p:nvSpPr>
          <p:cNvPr id="1172" name="Google Shape;1172;p88"/>
          <p:cNvSpPr txBox="1">
            <a:spLocks noGrp="1"/>
          </p:cNvSpPr>
          <p:nvPr>
            <p:ph type="ctrTitle"/>
          </p:nvPr>
        </p:nvSpPr>
        <p:spPr>
          <a:xfrm>
            <a:off x="899250" y="475858"/>
            <a:ext cx="7345500" cy="57780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chemeClr val="accent2"/>
                </a:solidFill>
              </a:rPr>
              <a:t>SUCCESS</a:t>
            </a:r>
            <a:endParaRPr sz="6000" dirty="0">
              <a:solidFill>
                <a:schemeClr val="accent2"/>
              </a:solidFill>
            </a:endParaRPr>
          </a:p>
        </p:txBody>
      </p:sp>
      <p:grpSp>
        <p:nvGrpSpPr>
          <p:cNvPr id="1177" name="Google Shape;1177;p88"/>
          <p:cNvGrpSpPr/>
          <p:nvPr/>
        </p:nvGrpSpPr>
        <p:grpSpPr>
          <a:xfrm>
            <a:off x="5913537" y="2697526"/>
            <a:ext cx="353436" cy="316283"/>
            <a:chOff x="1190625" y="513825"/>
            <a:chExt cx="5228350" cy="4678750"/>
          </a:xfrm>
        </p:grpSpPr>
        <p:sp>
          <p:nvSpPr>
            <p:cNvPr id="1178" name="Google Shape;1178;p88"/>
            <p:cNvSpPr/>
            <p:nvPr/>
          </p:nvSpPr>
          <p:spPr>
            <a:xfrm>
              <a:off x="1190625" y="539425"/>
              <a:ext cx="5228350" cy="4653150"/>
            </a:xfrm>
            <a:custGeom>
              <a:avLst/>
              <a:gdLst/>
              <a:ahLst/>
              <a:cxnLst/>
              <a:rect l="l" t="t" r="r" b="b"/>
              <a:pathLst>
                <a:path w="209134" h="186126" extrusionOk="0">
                  <a:moveTo>
                    <a:pt x="88216" y="1"/>
                  </a:moveTo>
                  <a:cubicBezTo>
                    <a:pt x="88051" y="1"/>
                    <a:pt x="87884" y="11"/>
                    <a:pt x="87717" y="31"/>
                  </a:cubicBezTo>
                  <a:cubicBezTo>
                    <a:pt x="63649" y="3119"/>
                    <a:pt x="41542" y="12849"/>
                    <a:pt x="25514" y="27432"/>
                  </a:cubicBezTo>
                  <a:cubicBezTo>
                    <a:pt x="9068" y="42406"/>
                    <a:pt x="0" y="61597"/>
                    <a:pt x="0" y="81498"/>
                  </a:cubicBezTo>
                  <a:cubicBezTo>
                    <a:pt x="0" y="108776"/>
                    <a:pt x="16838" y="134020"/>
                    <a:pt x="45194" y="149436"/>
                  </a:cubicBezTo>
                  <a:lnTo>
                    <a:pt x="45194" y="182033"/>
                  </a:lnTo>
                  <a:cubicBezTo>
                    <a:pt x="45194" y="183675"/>
                    <a:pt x="46199" y="185170"/>
                    <a:pt x="47719" y="185807"/>
                  </a:cubicBezTo>
                  <a:cubicBezTo>
                    <a:pt x="48233" y="186028"/>
                    <a:pt x="48748" y="186126"/>
                    <a:pt x="49287" y="186126"/>
                  </a:cubicBezTo>
                  <a:cubicBezTo>
                    <a:pt x="50341" y="186126"/>
                    <a:pt x="51395" y="185709"/>
                    <a:pt x="52179" y="184925"/>
                  </a:cubicBezTo>
                  <a:lnTo>
                    <a:pt x="76173" y="160931"/>
                  </a:lnTo>
                  <a:cubicBezTo>
                    <a:pt x="85389" y="162965"/>
                    <a:pt x="94922" y="163995"/>
                    <a:pt x="104579" y="163995"/>
                  </a:cubicBezTo>
                  <a:cubicBezTo>
                    <a:pt x="132323" y="163995"/>
                    <a:pt x="158449" y="155539"/>
                    <a:pt x="178130" y="140172"/>
                  </a:cubicBezTo>
                  <a:cubicBezTo>
                    <a:pt x="198129" y="124560"/>
                    <a:pt x="209133" y="103727"/>
                    <a:pt x="209133" y="81498"/>
                  </a:cubicBezTo>
                  <a:cubicBezTo>
                    <a:pt x="209133" y="61597"/>
                    <a:pt x="200090" y="42406"/>
                    <a:pt x="183620" y="27432"/>
                  </a:cubicBezTo>
                  <a:cubicBezTo>
                    <a:pt x="167591" y="12849"/>
                    <a:pt x="145509" y="3119"/>
                    <a:pt x="121416" y="31"/>
                  </a:cubicBezTo>
                  <a:cubicBezTo>
                    <a:pt x="121249" y="11"/>
                    <a:pt x="121083" y="1"/>
                    <a:pt x="120918" y="1"/>
                  </a:cubicBezTo>
                  <a:cubicBezTo>
                    <a:pt x="118890" y="1"/>
                    <a:pt x="117130" y="1499"/>
                    <a:pt x="116858" y="3585"/>
                  </a:cubicBezTo>
                  <a:cubicBezTo>
                    <a:pt x="116564" y="5815"/>
                    <a:pt x="118157" y="7849"/>
                    <a:pt x="120387" y="8143"/>
                  </a:cubicBezTo>
                  <a:cubicBezTo>
                    <a:pt x="167076" y="14099"/>
                    <a:pt x="200972" y="44955"/>
                    <a:pt x="200972" y="81498"/>
                  </a:cubicBezTo>
                  <a:cubicBezTo>
                    <a:pt x="200972" y="122477"/>
                    <a:pt x="157738" y="155833"/>
                    <a:pt x="104579" y="155833"/>
                  </a:cubicBezTo>
                  <a:cubicBezTo>
                    <a:pt x="94775" y="155833"/>
                    <a:pt x="85119" y="154706"/>
                    <a:pt x="75830" y="152475"/>
                  </a:cubicBezTo>
                  <a:cubicBezTo>
                    <a:pt x="75512" y="152396"/>
                    <a:pt x="75190" y="152357"/>
                    <a:pt x="74870" y="152357"/>
                  </a:cubicBezTo>
                  <a:cubicBezTo>
                    <a:pt x="73811" y="152357"/>
                    <a:pt x="72779" y="152782"/>
                    <a:pt x="72007" y="153554"/>
                  </a:cubicBezTo>
                  <a:lnTo>
                    <a:pt x="53380" y="172180"/>
                  </a:lnTo>
                  <a:lnTo>
                    <a:pt x="53380" y="146985"/>
                  </a:lnTo>
                  <a:cubicBezTo>
                    <a:pt x="53380" y="145441"/>
                    <a:pt x="52522" y="144044"/>
                    <a:pt x="51150" y="143358"/>
                  </a:cubicBezTo>
                  <a:cubicBezTo>
                    <a:pt x="24239" y="129486"/>
                    <a:pt x="8161" y="106350"/>
                    <a:pt x="8161" y="81498"/>
                  </a:cubicBezTo>
                  <a:cubicBezTo>
                    <a:pt x="8161" y="44955"/>
                    <a:pt x="42057" y="14099"/>
                    <a:pt x="88746" y="8143"/>
                  </a:cubicBezTo>
                  <a:cubicBezTo>
                    <a:pt x="90977" y="7849"/>
                    <a:pt x="92570" y="5815"/>
                    <a:pt x="92276" y="3585"/>
                  </a:cubicBezTo>
                  <a:cubicBezTo>
                    <a:pt x="92026" y="1499"/>
                    <a:pt x="90246" y="1"/>
                    <a:pt x="88216" y="1"/>
                  </a:cubicBezTo>
                  <a:close/>
                </a:path>
              </a:pathLst>
            </a:custGeom>
            <a:gradFill>
              <a:gsLst>
                <a:gs pos="0">
                  <a:srgbClr val="645CA7"/>
                </a:gs>
                <a:gs pos="100000">
                  <a:srgbClr val="D77EAD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88"/>
            <p:cNvSpPr/>
            <p:nvPr/>
          </p:nvSpPr>
          <p:spPr>
            <a:xfrm>
              <a:off x="1628700" y="1815250"/>
              <a:ext cx="4352175" cy="1515500"/>
            </a:xfrm>
            <a:custGeom>
              <a:avLst/>
              <a:gdLst/>
              <a:ahLst/>
              <a:cxnLst/>
              <a:rect l="l" t="t" r="r" b="b"/>
              <a:pathLst>
                <a:path w="174087" h="60620" extrusionOk="0">
                  <a:moveTo>
                    <a:pt x="32132" y="11446"/>
                  </a:moveTo>
                  <a:lnTo>
                    <a:pt x="35980" y="23357"/>
                  </a:lnTo>
                  <a:cubicBezTo>
                    <a:pt x="36519" y="25049"/>
                    <a:pt x="38087" y="26176"/>
                    <a:pt x="39852" y="26176"/>
                  </a:cubicBezTo>
                  <a:lnTo>
                    <a:pt x="52450" y="26176"/>
                  </a:lnTo>
                  <a:lnTo>
                    <a:pt x="42254" y="33553"/>
                  </a:lnTo>
                  <a:cubicBezTo>
                    <a:pt x="40808" y="34607"/>
                    <a:pt x="40195" y="36445"/>
                    <a:pt x="40759" y="38136"/>
                  </a:cubicBezTo>
                  <a:lnTo>
                    <a:pt x="44656" y="50047"/>
                  </a:lnTo>
                  <a:lnTo>
                    <a:pt x="34534" y="42670"/>
                  </a:lnTo>
                  <a:cubicBezTo>
                    <a:pt x="33823" y="42131"/>
                    <a:pt x="32965" y="41886"/>
                    <a:pt x="32132" y="41886"/>
                  </a:cubicBezTo>
                  <a:cubicBezTo>
                    <a:pt x="31274" y="41886"/>
                    <a:pt x="30441" y="42131"/>
                    <a:pt x="29705" y="42670"/>
                  </a:cubicBezTo>
                  <a:lnTo>
                    <a:pt x="19583" y="50047"/>
                  </a:lnTo>
                  <a:lnTo>
                    <a:pt x="23480" y="38136"/>
                  </a:lnTo>
                  <a:cubicBezTo>
                    <a:pt x="24044" y="36445"/>
                    <a:pt x="23431" y="34607"/>
                    <a:pt x="22010" y="33553"/>
                  </a:cubicBezTo>
                  <a:lnTo>
                    <a:pt x="11814" y="26176"/>
                  </a:lnTo>
                  <a:lnTo>
                    <a:pt x="24387" y="26176"/>
                  </a:lnTo>
                  <a:cubicBezTo>
                    <a:pt x="26152" y="26176"/>
                    <a:pt x="27720" y="25049"/>
                    <a:pt x="28284" y="23357"/>
                  </a:cubicBezTo>
                  <a:lnTo>
                    <a:pt x="32132" y="11446"/>
                  </a:lnTo>
                  <a:close/>
                  <a:moveTo>
                    <a:pt x="87056" y="11446"/>
                  </a:moveTo>
                  <a:lnTo>
                    <a:pt x="90904" y="23357"/>
                  </a:lnTo>
                  <a:cubicBezTo>
                    <a:pt x="91443" y="25049"/>
                    <a:pt x="93012" y="26176"/>
                    <a:pt x="94776" y="26176"/>
                  </a:cubicBezTo>
                  <a:lnTo>
                    <a:pt x="107374" y="26176"/>
                  </a:lnTo>
                  <a:lnTo>
                    <a:pt x="97178" y="33553"/>
                  </a:lnTo>
                  <a:cubicBezTo>
                    <a:pt x="95732" y="34607"/>
                    <a:pt x="95119" y="36445"/>
                    <a:pt x="95683" y="38136"/>
                  </a:cubicBezTo>
                  <a:lnTo>
                    <a:pt x="99580" y="50047"/>
                  </a:lnTo>
                  <a:lnTo>
                    <a:pt x="89458" y="42670"/>
                  </a:lnTo>
                  <a:cubicBezTo>
                    <a:pt x="88735" y="42143"/>
                    <a:pt x="87889" y="41880"/>
                    <a:pt x="87044" y="41880"/>
                  </a:cubicBezTo>
                  <a:cubicBezTo>
                    <a:pt x="86198" y="41880"/>
                    <a:pt x="85353" y="42143"/>
                    <a:pt x="84630" y="42670"/>
                  </a:cubicBezTo>
                  <a:lnTo>
                    <a:pt x="74507" y="50047"/>
                  </a:lnTo>
                  <a:lnTo>
                    <a:pt x="78404" y="38136"/>
                  </a:lnTo>
                  <a:cubicBezTo>
                    <a:pt x="78968" y="36445"/>
                    <a:pt x="78355" y="34607"/>
                    <a:pt x="76934" y="33553"/>
                  </a:cubicBezTo>
                  <a:lnTo>
                    <a:pt x="66738" y="26176"/>
                  </a:lnTo>
                  <a:lnTo>
                    <a:pt x="79311" y="26176"/>
                  </a:lnTo>
                  <a:cubicBezTo>
                    <a:pt x="81076" y="26176"/>
                    <a:pt x="82644" y="25049"/>
                    <a:pt x="83208" y="23357"/>
                  </a:cubicBezTo>
                  <a:lnTo>
                    <a:pt x="87056" y="11446"/>
                  </a:lnTo>
                  <a:close/>
                  <a:moveTo>
                    <a:pt x="141956" y="11446"/>
                  </a:moveTo>
                  <a:lnTo>
                    <a:pt x="145803" y="23357"/>
                  </a:lnTo>
                  <a:cubicBezTo>
                    <a:pt x="146367" y="25049"/>
                    <a:pt x="147936" y="26176"/>
                    <a:pt x="149700" y="26176"/>
                  </a:cubicBezTo>
                  <a:lnTo>
                    <a:pt x="162273" y="26176"/>
                  </a:lnTo>
                  <a:lnTo>
                    <a:pt x="152078" y="33553"/>
                  </a:lnTo>
                  <a:cubicBezTo>
                    <a:pt x="150656" y="34607"/>
                    <a:pt x="150043" y="36445"/>
                    <a:pt x="150607" y="38136"/>
                  </a:cubicBezTo>
                  <a:lnTo>
                    <a:pt x="154504" y="50047"/>
                  </a:lnTo>
                  <a:lnTo>
                    <a:pt x="144382" y="42670"/>
                  </a:lnTo>
                  <a:cubicBezTo>
                    <a:pt x="143659" y="42143"/>
                    <a:pt x="142813" y="41880"/>
                    <a:pt x="141968" y="41880"/>
                  </a:cubicBezTo>
                  <a:cubicBezTo>
                    <a:pt x="141122" y="41880"/>
                    <a:pt x="140277" y="42143"/>
                    <a:pt x="139554" y="42670"/>
                  </a:cubicBezTo>
                  <a:lnTo>
                    <a:pt x="129432" y="50047"/>
                  </a:lnTo>
                  <a:lnTo>
                    <a:pt x="133328" y="38136"/>
                  </a:lnTo>
                  <a:cubicBezTo>
                    <a:pt x="133892" y="36445"/>
                    <a:pt x="133279" y="34607"/>
                    <a:pt x="131833" y="33553"/>
                  </a:cubicBezTo>
                  <a:lnTo>
                    <a:pt x="121638" y="26176"/>
                  </a:lnTo>
                  <a:lnTo>
                    <a:pt x="134235" y="26176"/>
                  </a:lnTo>
                  <a:cubicBezTo>
                    <a:pt x="136000" y="26176"/>
                    <a:pt x="137569" y="25049"/>
                    <a:pt x="138108" y="23357"/>
                  </a:cubicBezTo>
                  <a:lnTo>
                    <a:pt x="141956" y="11446"/>
                  </a:lnTo>
                  <a:close/>
                  <a:moveTo>
                    <a:pt x="32132" y="1"/>
                  </a:moveTo>
                  <a:cubicBezTo>
                    <a:pt x="29191" y="1"/>
                    <a:pt x="26642" y="1863"/>
                    <a:pt x="25735" y="4633"/>
                  </a:cubicBezTo>
                  <a:lnTo>
                    <a:pt x="21421" y="18015"/>
                  </a:lnTo>
                  <a:lnTo>
                    <a:pt x="7280" y="18015"/>
                  </a:lnTo>
                  <a:cubicBezTo>
                    <a:pt x="4363" y="18015"/>
                    <a:pt x="1814" y="19877"/>
                    <a:pt x="908" y="22647"/>
                  </a:cubicBezTo>
                  <a:cubicBezTo>
                    <a:pt x="1" y="25441"/>
                    <a:pt x="981" y="28455"/>
                    <a:pt x="3358" y="30146"/>
                  </a:cubicBezTo>
                  <a:lnTo>
                    <a:pt x="14804" y="38430"/>
                  </a:lnTo>
                  <a:lnTo>
                    <a:pt x="10417" y="51812"/>
                  </a:lnTo>
                  <a:cubicBezTo>
                    <a:pt x="9510" y="54582"/>
                    <a:pt x="10491" y="57621"/>
                    <a:pt x="12843" y="59336"/>
                  </a:cubicBezTo>
                  <a:cubicBezTo>
                    <a:pt x="14020" y="60194"/>
                    <a:pt x="15417" y="60611"/>
                    <a:pt x="16789" y="60611"/>
                  </a:cubicBezTo>
                  <a:cubicBezTo>
                    <a:pt x="18186" y="60611"/>
                    <a:pt x="19559" y="60194"/>
                    <a:pt x="20735" y="59312"/>
                  </a:cubicBezTo>
                  <a:lnTo>
                    <a:pt x="32132" y="51028"/>
                  </a:lnTo>
                  <a:lnTo>
                    <a:pt x="43504" y="59312"/>
                  </a:lnTo>
                  <a:cubicBezTo>
                    <a:pt x="44684" y="60185"/>
                    <a:pt x="46075" y="60620"/>
                    <a:pt x="47464" y="60620"/>
                  </a:cubicBezTo>
                  <a:cubicBezTo>
                    <a:pt x="48844" y="60620"/>
                    <a:pt x="50223" y="60191"/>
                    <a:pt x="51396" y="59336"/>
                  </a:cubicBezTo>
                  <a:cubicBezTo>
                    <a:pt x="53773" y="57621"/>
                    <a:pt x="54729" y="54582"/>
                    <a:pt x="53822" y="51812"/>
                  </a:cubicBezTo>
                  <a:lnTo>
                    <a:pt x="49435" y="38430"/>
                  </a:lnTo>
                  <a:lnTo>
                    <a:pt x="59582" y="31102"/>
                  </a:lnTo>
                  <a:lnTo>
                    <a:pt x="69728" y="38430"/>
                  </a:lnTo>
                  <a:lnTo>
                    <a:pt x="65341" y="51812"/>
                  </a:lnTo>
                  <a:cubicBezTo>
                    <a:pt x="64434" y="54582"/>
                    <a:pt x="65415" y="57621"/>
                    <a:pt x="67768" y="59336"/>
                  </a:cubicBezTo>
                  <a:cubicBezTo>
                    <a:pt x="68944" y="60194"/>
                    <a:pt x="70341" y="60611"/>
                    <a:pt x="71713" y="60611"/>
                  </a:cubicBezTo>
                  <a:cubicBezTo>
                    <a:pt x="73110" y="60611"/>
                    <a:pt x="74483" y="60194"/>
                    <a:pt x="75659" y="59312"/>
                  </a:cubicBezTo>
                  <a:lnTo>
                    <a:pt x="87056" y="51028"/>
                  </a:lnTo>
                  <a:lnTo>
                    <a:pt x="98428" y="59312"/>
                  </a:lnTo>
                  <a:cubicBezTo>
                    <a:pt x="99609" y="60185"/>
                    <a:pt x="100999" y="60620"/>
                    <a:pt x="102389" y="60620"/>
                  </a:cubicBezTo>
                  <a:cubicBezTo>
                    <a:pt x="103768" y="60620"/>
                    <a:pt x="105148" y="60191"/>
                    <a:pt x="106320" y="59336"/>
                  </a:cubicBezTo>
                  <a:cubicBezTo>
                    <a:pt x="108697" y="57621"/>
                    <a:pt x="109653" y="54582"/>
                    <a:pt x="108746" y="51812"/>
                  </a:cubicBezTo>
                  <a:lnTo>
                    <a:pt x="104384" y="38430"/>
                  </a:lnTo>
                  <a:lnTo>
                    <a:pt x="114506" y="31102"/>
                  </a:lnTo>
                  <a:lnTo>
                    <a:pt x="124628" y="38430"/>
                  </a:lnTo>
                  <a:lnTo>
                    <a:pt x="120241" y="51812"/>
                  </a:lnTo>
                  <a:cubicBezTo>
                    <a:pt x="119334" y="54582"/>
                    <a:pt x="120314" y="57621"/>
                    <a:pt x="122692" y="59336"/>
                  </a:cubicBezTo>
                  <a:cubicBezTo>
                    <a:pt x="123864" y="60191"/>
                    <a:pt x="125243" y="60620"/>
                    <a:pt x="126623" y="60620"/>
                  </a:cubicBezTo>
                  <a:cubicBezTo>
                    <a:pt x="128013" y="60620"/>
                    <a:pt x="129403" y="60185"/>
                    <a:pt x="130584" y="59312"/>
                  </a:cubicBezTo>
                  <a:lnTo>
                    <a:pt x="141956" y="51028"/>
                  </a:lnTo>
                  <a:lnTo>
                    <a:pt x="153328" y="59312"/>
                  </a:lnTo>
                  <a:cubicBezTo>
                    <a:pt x="154529" y="60194"/>
                    <a:pt x="155901" y="60611"/>
                    <a:pt x="157298" y="60611"/>
                  </a:cubicBezTo>
                  <a:cubicBezTo>
                    <a:pt x="158671" y="60611"/>
                    <a:pt x="160068" y="60194"/>
                    <a:pt x="161244" y="59336"/>
                  </a:cubicBezTo>
                  <a:cubicBezTo>
                    <a:pt x="163597" y="57621"/>
                    <a:pt x="164577" y="54582"/>
                    <a:pt x="163670" y="51812"/>
                  </a:cubicBezTo>
                  <a:lnTo>
                    <a:pt x="159283" y="38430"/>
                  </a:lnTo>
                  <a:lnTo>
                    <a:pt x="170729" y="30146"/>
                  </a:lnTo>
                  <a:cubicBezTo>
                    <a:pt x="173082" y="28455"/>
                    <a:pt x="174087" y="25441"/>
                    <a:pt x="173180" y="22647"/>
                  </a:cubicBezTo>
                  <a:cubicBezTo>
                    <a:pt x="172273" y="19877"/>
                    <a:pt x="169724" y="18015"/>
                    <a:pt x="166807" y="18015"/>
                  </a:cubicBezTo>
                  <a:lnTo>
                    <a:pt x="152666" y="18015"/>
                  </a:lnTo>
                  <a:lnTo>
                    <a:pt x="148352" y="4633"/>
                  </a:lnTo>
                  <a:cubicBezTo>
                    <a:pt x="147446" y="1863"/>
                    <a:pt x="144872" y="1"/>
                    <a:pt x="141956" y="1"/>
                  </a:cubicBezTo>
                  <a:cubicBezTo>
                    <a:pt x="139039" y="1"/>
                    <a:pt x="136466" y="1863"/>
                    <a:pt x="135583" y="4633"/>
                  </a:cubicBezTo>
                  <a:lnTo>
                    <a:pt x="131245" y="18015"/>
                  </a:lnTo>
                  <a:lnTo>
                    <a:pt x="117128" y="18015"/>
                  </a:lnTo>
                  <a:cubicBezTo>
                    <a:pt x="116197" y="18015"/>
                    <a:pt x="115315" y="18211"/>
                    <a:pt x="114506" y="18554"/>
                  </a:cubicBezTo>
                  <a:cubicBezTo>
                    <a:pt x="113697" y="18211"/>
                    <a:pt x="112815" y="18015"/>
                    <a:pt x="111883" y="18015"/>
                  </a:cubicBezTo>
                  <a:lnTo>
                    <a:pt x="97766" y="18015"/>
                  </a:lnTo>
                  <a:lnTo>
                    <a:pt x="93428" y="4633"/>
                  </a:lnTo>
                  <a:cubicBezTo>
                    <a:pt x="92521" y="1863"/>
                    <a:pt x="89972" y="1"/>
                    <a:pt x="87056" y="1"/>
                  </a:cubicBezTo>
                  <a:cubicBezTo>
                    <a:pt x="84139" y="1"/>
                    <a:pt x="81566" y="1863"/>
                    <a:pt x="80659" y="4633"/>
                  </a:cubicBezTo>
                  <a:lnTo>
                    <a:pt x="76346" y="18015"/>
                  </a:lnTo>
                  <a:lnTo>
                    <a:pt x="62204" y="18015"/>
                  </a:lnTo>
                  <a:cubicBezTo>
                    <a:pt x="61297" y="18015"/>
                    <a:pt x="60390" y="18211"/>
                    <a:pt x="59582" y="18554"/>
                  </a:cubicBezTo>
                  <a:cubicBezTo>
                    <a:pt x="58773" y="18211"/>
                    <a:pt x="57890" y="18015"/>
                    <a:pt x="56959" y="18015"/>
                  </a:cubicBezTo>
                  <a:lnTo>
                    <a:pt x="42842" y="18015"/>
                  </a:lnTo>
                  <a:lnTo>
                    <a:pt x="38504" y="4633"/>
                  </a:lnTo>
                  <a:cubicBezTo>
                    <a:pt x="37597" y="1863"/>
                    <a:pt x="35048" y="1"/>
                    <a:pt x="32132" y="1"/>
                  </a:cubicBezTo>
                  <a:close/>
                </a:path>
              </a:pathLst>
            </a:custGeom>
            <a:gradFill>
              <a:gsLst>
                <a:gs pos="0">
                  <a:srgbClr val="645CA7"/>
                </a:gs>
                <a:gs pos="100000">
                  <a:srgbClr val="D77EAD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88"/>
            <p:cNvSpPr/>
            <p:nvPr/>
          </p:nvSpPr>
          <p:spPr>
            <a:xfrm>
              <a:off x="3702750" y="513825"/>
              <a:ext cx="204075" cy="204075"/>
            </a:xfrm>
            <a:custGeom>
              <a:avLst/>
              <a:gdLst/>
              <a:ahLst/>
              <a:cxnLst/>
              <a:rect l="l" t="t" r="r" b="b"/>
              <a:pathLst>
                <a:path w="8163" h="8163" extrusionOk="0">
                  <a:moveTo>
                    <a:pt x="4094" y="1"/>
                  </a:moveTo>
                  <a:cubicBezTo>
                    <a:pt x="3016" y="1"/>
                    <a:pt x="1962" y="442"/>
                    <a:pt x="1202" y="1202"/>
                  </a:cubicBezTo>
                  <a:cubicBezTo>
                    <a:pt x="442" y="1962"/>
                    <a:pt x="1" y="3016"/>
                    <a:pt x="1" y="4094"/>
                  </a:cubicBezTo>
                  <a:cubicBezTo>
                    <a:pt x="1" y="5148"/>
                    <a:pt x="442" y="6226"/>
                    <a:pt x="1202" y="6986"/>
                  </a:cubicBezTo>
                  <a:cubicBezTo>
                    <a:pt x="1962" y="7721"/>
                    <a:pt x="3016" y="8162"/>
                    <a:pt x="4094" y="8162"/>
                  </a:cubicBezTo>
                  <a:cubicBezTo>
                    <a:pt x="5148" y="8162"/>
                    <a:pt x="6226" y="7721"/>
                    <a:pt x="6986" y="6986"/>
                  </a:cubicBezTo>
                  <a:cubicBezTo>
                    <a:pt x="7721" y="6226"/>
                    <a:pt x="8162" y="5148"/>
                    <a:pt x="8162" y="4094"/>
                  </a:cubicBezTo>
                  <a:cubicBezTo>
                    <a:pt x="8162" y="3016"/>
                    <a:pt x="7721" y="1962"/>
                    <a:pt x="6986" y="1202"/>
                  </a:cubicBezTo>
                  <a:cubicBezTo>
                    <a:pt x="6226" y="442"/>
                    <a:pt x="5148" y="1"/>
                    <a:pt x="4094" y="1"/>
                  </a:cubicBezTo>
                  <a:close/>
                </a:path>
              </a:pathLst>
            </a:custGeom>
            <a:gradFill>
              <a:gsLst>
                <a:gs pos="0">
                  <a:srgbClr val="645CA7"/>
                </a:gs>
                <a:gs pos="100000">
                  <a:srgbClr val="D77EAD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81" name="Google Shape;1181;p88"/>
          <p:cNvGrpSpPr/>
          <p:nvPr/>
        </p:nvGrpSpPr>
        <p:grpSpPr>
          <a:xfrm>
            <a:off x="5521162" y="1994104"/>
            <a:ext cx="353436" cy="353436"/>
            <a:chOff x="1190625" y="248525"/>
            <a:chExt cx="5228350" cy="5228350"/>
          </a:xfrm>
        </p:grpSpPr>
        <p:sp>
          <p:nvSpPr>
            <p:cNvPr id="1182" name="Google Shape;1182;p88"/>
            <p:cNvSpPr/>
            <p:nvPr/>
          </p:nvSpPr>
          <p:spPr>
            <a:xfrm>
              <a:off x="1190625" y="248525"/>
              <a:ext cx="5228350" cy="5228350"/>
            </a:xfrm>
            <a:custGeom>
              <a:avLst/>
              <a:gdLst/>
              <a:ahLst/>
              <a:cxnLst/>
              <a:rect l="l" t="t" r="r" b="b"/>
              <a:pathLst>
                <a:path w="209134" h="209134" extrusionOk="0">
                  <a:moveTo>
                    <a:pt x="65365" y="55954"/>
                  </a:moveTo>
                  <a:lnTo>
                    <a:pt x="67914" y="63846"/>
                  </a:lnTo>
                  <a:cubicBezTo>
                    <a:pt x="68453" y="65537"/>
                    <a:pt x="70022" y="66689"/>
                    <a:pt x="71786" y="66689"/>
                  </a:cubicBezTo>
                  <a:lnTo>
                    <a:pt x="80168" y="66689"/>
                  </a:lnTo>
                  <a:lnTo>
                    <a:pt x="73379" y="71591"/>
                  </a:lnTo>
                  <a:cubicBezTo>
                    <a:pt x="71958" y="72620"/>
                    <a:pt x="71345" y="74483"/>
                    <a:pt x="71909" y="76174"/>
                  </a:cubicBezTo>
                  <a:lnTo>
                    <a:pt x="74482" y="84066"/>
                  </a:lnTo>
                  <a:lnTo>
                    <a:pt x="67767" y="79164"/>
                  </a:lnTo>
                  <a:cubicBezTo>
                    <a:pt x="67056" y="78649"/>
                    <a:pt x="66198" y="78380"/>
                    <a:pt x="65365" y="78380"/>
                  </a:cubicBezTo>
                  <a:cubicBezTo>
                    <a:pt x="64507" y="78380"/>
                    <a:pt x="63674" y="78649"/>
                    <a:pt x="62939" y="79164"/>
                  </a:cubicBezTo>
                  <a:lnTo>
                    <a:pt x="56223" y="84066"/>
                  </a:lnTo>
                  <a:lnTo>
                    <a:pt x="58821" y="76174"/>
                  </a:lnTo>
                  <a:cubicBezTo>
                    <a:pt x="59360" y="74483"/>
                    <a:pt x="58772" y="72620"/>
                    <a:pt x="57326" y="71591"/>
                  </a:cubicBezTo>
                  <a:lnTo>
                    <a:pt x="50537" y="66689"/>
                  </a:lnTo>
                  <a:lnTo>
                    <a:pt x="58919" y="66689"/>
                  </a:lnTo>
                  <a:cubicBezTo>
                    <a:pt x="60684" y="66689"/>
                    <a:pt x="62252" y="65537"/>
                    <a:pt x="62791" y="63846"/>
                  </a:cubicBezTo>
                  <a:lnTo>
                    <a:pt x="65365" y="55954"/>
                  </a:lnTo>
                  <a:close/>
                  <a:moveTo>
                    <a:pt x="104579" y="55954"/>
                  </a:moveTo>
                  <a:lnTo>
                    <a:pt x="107128" y="63846"/>
                  </a:lnTo>
                  <a:cubicBezTo>
                    <a:pt x="107667" y="65537"/>
                    <a:pt x="109236" y="66689"/>
                    <a:pt x="111000" y="66689"/>
                  </a:cubicBezTo>
                  <a:lnTo>
                    <a:pt x="119382" y="66689"/>
                  </a:lnTo>
                  <a:lnTo>
                    <a:pt x="112593" y="71591"/>
                  </a:lnTo>
                  <a:cubicBezTo>
                    <a:pt x="111172" y="72620"/>
                    <a:pt x="110559" y="74483"/>
                    <a:pt x="111123" y="76174"/>
                  </a:cubicBezTo>
                  <a:lnTo>
                    <a:pt x="113696" y="84066"/>
                  </a:lnTo>
                  <a:lnTo>
                    <a:pt x="106981" y="79164"/>
                  </a:lnTo>
                  <a:cubicBezTo>
                    <a:pt x="106270" y="78649"/>
                    <a:pt x="105412" y="78380"/>
                    <a:pt x="104579" y="78380"/>
                  </a:cubicBezTo>
                  <a:cubicBezTo>
                    <a:pt x="103721" y="78380"/>
                    <a:pt x="102888" y="78649"/>
                    <a:pt x="102153" y="79164"/>
                  </a:cubicBezTo>
                  <a:lnTo>
                    <a:pt x="97692" y="82424"/>
                  </a:lnTo>
                  <a:cubicBezTo>
                    <a:pt x="97300" y="82693"/>
                    <a:pt x="96932" y="82963"/>
                    <a:pt x="96565" y="83257"/>
                  </a:cubicBezTo>
                  <a:lnTo>
                    <a:pt x="95437" y="84066"/>
                  </a:lnTo>
                  <a:lnTo>
                    <a:pt x="98035" y="76174"/>
                  </a:lnTo>
                  <a:cubicBezTo>
                    <a:pt x="98574" y="74483"/>
                    <a:pt x="97986" y="72620"/>
                    <a:pt x="96540" y="71591"/>
                  </a:cubicBezTo>
                  <a:lnTo>
                    <a:pt x="89751" y="66689"/>
                  </a:lnTo>
                  <a:lnTo>
                    <a:pt x="98133" y="66689"/>
                  </a:lnTo>
                  <a:cubicBezTo>
                    <a:pt x="99898" y="66689"/>
                    <a:pt x="101466" y="65537"/>
                    <a:pt x="102006" y="63846"/>
                  </a:cubicBezTo>
                  <a:lnTo>
                    <a:pt x="104579" y="55954"/>
                  </a:lnTo>
                  <a:close/>
                  <a:moveTo>
                    <a:pt x="143793" y="55954"/>
                  </a:moveTo>
                  <a:lnTo>
                    <a:pt x="146342" y="63846"/>
                  </a:lnTo>
                  <a:cubicBezTo>
                    <a:pt x="146881" y="65537"/>
                    <a:pt x="148450" y="66689"/>
                    <a:pt x="150214" y="66689"/>
                  </a:cubicBezTo>
                  <a:lnTo>
                    <a:pt x="158596" y="66689"/>
                  </a:lnTo>
                  <a:lnTo>
                    <a:pt x="151807" y="71591"/>
                  </a:lnTo>
                  <a:cubicBezTo>
                    <a:pt x="150386" y="72620"/>
                    <a:pt x="149773" y="74483"/>
                    <a:pt x="150337" y="76174"/>
                  </a:cubicBezTo>
                  <a:lnTo>
                    <a:pt x="152910" y="84066"/>
                  </a:lnTo>
                  <a:lnTo>
                    <a:pt x="146195" y="79164"/>
                  </a:lnTo>
                  <a:cubicBezTo>
                    <a:pt x="145484" y="78649"/>
                    <a:pt x="144626" y="78380"/>
                    <a:pt x="143793" y="78380"/>
                  </a:cubicBezTo>
                  <a:cubicBezTo>
                    <a:pt x="142935" y="78380"/>
                    <a:pt x="142102" y="78649"/>
                    <a:pt x="141367" y="79164"/>
                  </a:cubicBezTo>
                  <a:lnTo>
                    <a:pt x="134651" y="84066"/>
                  </a:lnTo>
                  <a:lnTo>
                    <a:pt x="137249" y="76174"/>
                  </a:lnTo>
                  <a:cubicBezTo>
                    <a:pt x="137788" y="74483"/>
                    <a:pt x="137200" y="72620"/>
                    <a:pt x="135754" y="71591"/>
                  </a:cubicBezTo>
                  <a:lnTo>
                    <a:pt x="128965" y="66689"/>
                  </a:lnTo>
                  <a:lnTo>
                    <a:pt x="137347" y="66689"/>
                  </a:lnTo>
                  <a:cubicBezTo>
                    <a:pt x="139112" y="66689"/>
                    <a:pt x="140680" y="65537"/>
                    <a:pt x="141220" y="63846"/>
                  </a:cubicBezTo>
                  <a:lnTo>
                    <a:pt x="143793" y="55954"/>
                  </a:lnTo>
                  <a:close/>
                  <a:moveTo>
                    <a:pt x="178914" y="24509"/>
                  </a:moveTo>
                  <a:lnTo>
                    <a:pt x="178914" y="124162"/>
                  </a:lnTo>
                  <a:lnTo>
                    <a:pt x="162395" y="124162"/>
                  </a:lnTo>
                  <a:cubicBezTo>
                    <a:pt x="162346" y="124162"/>
                    <a:pt x="162297" y="124187"/>
                    <a:pt x="162224" y="124187"/>
                  </a:cubicBezTo>
                  <a:cubicBezTo>
                    <a:pt x="160287" y="122961"/>
                    <a:pt x="158008" y="122250"/>
                    <a:pt x="155557" y="122250"/>
                  </a:cubicBezTo>
                  <a:cubicBezTo>
                    <a:pt x="153596" y="122250"/>
                    <a:pt x="151734" y="122716"/>
                    <a:pt x="150067" y="123500"/>
                  </a:cubicBezTo>
                  <a:cubicBezTo>
                    <a:pt x="148107" y="119089"/>
                    <a:pt x="143695" y="115976"/>
                    <a:pt x="138548" y="115976"/>
                  </a:cubicBezTo>
                  <a:cubicBezTo>
                    <a:pt x="135264" y="115976"/>
                    <a:pt x="132298" y="117251"/>
                    <a:pt x="130044" y="119309"/>
                  </a:cubicBezTo>
                  <a:cubicBezTo>
                    <a:pt x="127813" y="117251"/>
                    <a:pt x="124823" y="115976"/>
                    <a:pt x="121539" y="115976"/>
                  </a:cubicBezTo>
                  <a:cubicBezTo>
                    <a:pt x="119995" y="115976"/>
                    <a:pt x="118500" y="116270"/>
                    <a:pt x="117127" y="116785"/>
                  </a:cubicBezTo>
                  <a:lnTo>
                    <a:pt x="117127" y="92987"/>
                  </a:lnTo>
                  <a:cubicBezTo>
                    <a:pt x="117127" y="92742"/>
                    <a:pt x="117127" y="92521"/>
                    <a:pt x="117103" y="92301"/>
                  </a:cubicBezTo>
                  <a:cubicBezTo>
                    <a:pt x="117740" y="92056"/>
                    <a:pt x="118377" y="91737"/>
                    <a:pt x="118941" y="91296"/>
                  </a:cubicBezTo>
                  <a:cubicBezTo>
                    <a:pt x="121760" y="89262"/>
                    <a:pt x="122862" y="85830"/>
                    <a:pt x="121784" y="82522"/>
                  </a:cubicBezTo>
                  <a:lnTo>
                    <a:pt x="119799" y="76468"/>
                  </a:lnTo>
                  <a:lnTo>
                    <a:pt x="124186" y="73306"/>
                  </a:lnTo>
                  <a:lnTo>
                    <a:pt x="128549" y="76468"/>
                  </a:lnTo>
                  <a:lnTo>
                    <a:pt x="126563" y="82522"/>
                  </a:lnTo>
                  <a:cubicBezTo>
                    <a:pt x="125485" y="85830"/>
                    <a:pt x="126612" y="89262"/>
                    <a:pt x="129406" y="91296"/>
                  </a:cubicBezTo>
                  <a:cubicBezTo>
                    <a:pt x="130803" y="92325"/>
                    <a:pt x="132396" y="92815"/>
                    <a:pt x="134014" y="92815"/>
                  </a:cubicBezTo>
                  <a:cubicBezTo>
                    <a:pt x="135607" y="92815"/>
                    <a:pt x="137225" y="92325"/>
                    <a:pt x="138622" y="91296"/>
                  </a:cubicBezTo>
                  <a:lnTo>
                    <a:pt x="143793" y="87521"/>
                  </a:lnTo>
                  <a:lnTo>
                    <a:pt x="148940" y="91296"/>
                  </a:lnTo>
                  <a:cubicBezTo>
                    <a:pt x="150337" y="92313"/>
                    <a:pt x="151942" y="92821"/>
                    <a:pt x="153547" y="92821"/>
                  </a:cubicBezTo>
                  <a:cubicBezTo>
                    <a:pt x="155153" y="92821"/>
                    <a:pt x="156758" y="92313"/>
                    <a:pt x="158155" y="91296"/>
                  </a:cubicBezTo>
                  <a:cubicBezTo>
                    <a:pt x="160974" y="89262"/>
                    <a:pt x="162077" y="85830"/>
                    <a:pt x="160998" y="82522"/>
                  </a:cubicBezTo>
                  <a:lnTo>
                    <a:pt x="159013" y="76468"/>
                  </a:lnTo>
                  <a:lnTo>
                    <a:pt x="164233" y="72694"/>
                  </a:lnTo>
                  <a:cubicBezTo>
                    <a:pt x="167027" y="70659"/>
                    <a:pt x="168155" y="67228"/>
                    <a:pt x="167101" y="63944"/>
                  </a:cubicBezTo>
                  <a:cubicBezTo>
                    <a:pt x="166022" y="60635"/>
                    <a:pt x="163106" y="58503"/>
                    <a:pt x="159626" y="58503"/>
                  </a:cubicBezTo>
                  <a:lnTo>
                    <a:pt x="153204" y="58503"/>
                  </a:lnTo>
                  <a:lnTo>
                    <a:pt x="151244" y="52449"/>
                  </a:lnTo>
                  <a:cubicBezTo>
                    <a:pt x="150165" y="49141"/>
                    <a:pt x="147249" y="47033"/>
                    <a:pt x="143793" y="47033"/>
                  </a:cubicBezTo>
                  <a:cubicBezTo>
                    <a:pt x="140313" y="47033"/>
                    <a:pt x="137396" y="49141"/>
                    <a:pt x="136342" y="52449"/>
                  </a:cubicBezTo>
                  <a:lnTo>
                    <a:pt x="134382" y="58503"/>
                  </a:lnTo>
                  <a:lnTo>
                    <a:pt x="127936" y="58503"/>
                  </a:lnTo>
                  <a:cubicBezTo>
                    <a:pt x="126563" y="58503"/>
                    <a:pt x="125289" y="58846"/>
                    <a:pt x="124186" y="59459"/>
                  </a:cubicBezTo>
                  <a:cubicBezTo>
                    <a:pt x="123059" y="58846"/>
                    <a:pt x="121784" y="58503"/>
                    <a:pt x="120412" y="58503"/>
                  </a:cubicBezTo>
                  <a:lnTo>
                    <a:pt x="113990" y="58503"/>
                  </a:lnTo>
                  <a:lnTo>
                    <a:pt x="112030" y="52449"/>
                  </a:lnTo>
                  <a:cubicBezTo>
                    <a:pt x="110951" y="49141"/>
                    <a:pt x="108035" y="47033"/>
                    <a:pt x="104579" y="47033"/>
                  </a:cubicBezTo>
                  <a:cubicBezTo>
                    <a:pt x="101099" y="47033"/>
                    <a:pt x="98182" y="49141"/>
                    <a:pt x="97128" y="52449"/>
                  </a:cubicBezTo>
                  <a:lnTo>
                    <a:pt x="95168" y="58503"/>
                  </a:lnTo>
                  <a:lnTo>
                    <a:pt x="88722" y="58503"/>
                  </a:lnTo>
                  <a:cubicBezTo>
                    <a:pt x="87349" y="58503"/>
                    <a:pt x="86075" y="58846"/>
                    <a:pt x="84972" y="59459"/>
                  </a:cubicBezTo>
                  <a:cubicBezTo>
                    <a:pt x="83845" y="58846"/>
                    <a:pt x="82570" y="58503"/>
                    <a:pt x="81198" y="58503"/>
                  </a:cubicBezTo>
                  <a:lnTo>
                    <a:pt x="74776" y="58503"/>
                  </a:lnTo>
                  <a:lnTo>
                    <a:pt x="72816" y="52449"/>
                  </a:lnTo>
                  <a:cubicBezTo>
                    <a:pt x="71737" y="49141"/>
                    <a:pt x="68821" y="47033"/>
                    <a:pt x="65365" y="47033"/>
                  </a:cubicBezTo>
                  <a:cubicBezTo>
                    <a:pt x="61885" y="47033"/>
                    <a:pt x="58968" y="49141"/>
                    <a:pt x="57914" y="52449"/>
                  </a:cubicBezTo>
                  <a:lnTo>
                    <a:pt x="55954" y="58503"/>
                  </a:lnTo>
                  <a:lnTo>
                    <a:pt x="49508" y="58503"/>
                  </a:lnTo>
                  <a:cubicBezTo>
                    <a:pt x="46052" y="58503"/>
                    <a:pt x="43111" y="60635"/>
                    <a:pt x="42057" y="63944"/>
                  </a:cubicBezTo>
                  <a:cubicBezTo>
                    <a:pt x="40979" y="67228"/>
                    <a:pt x="42106" y="70659"/>
                    <a:pt x="44925" y="72694"/>
                  </a:cubicBezTo>
                  <a:lnTo>
                    <a:pt x="50120" y="76468"/>
                  </a:lnTo>
                  <a:lnTo>
                    <a:pt x="48135" y="82522"/>
                  </a:lnTo>
                  <a:cubicBezTo>
                    <a:pt x="47057" y="85830"/>
                    <a:pt x="48184" y="89262"/>
                    <a:pt x="50978" y="91296"/>
                  </a:cubicBezTo>
                  <a:cubicBezTo>
                    <a:pt x="52375" y="92325"/>
                    <a:pt x="53968" y="92815"/>
                    <a:pt x="55586" y="92815"/>
                  </a:cubicBezTo>
                  <a:cubicBezTo>
                    <a:pt x="57179" y="92815"/>
                    <a:pt x="58797" y="92325"/>
                    <a:pt x="60194" y="91296"/>
                  </a:cubicBezTo>
                  <a:lnTo>
                    <a:pt x="65365" y="87521"/>
                  </a:lnTo>
                  <a:lnTo>
                    <a:pt x="70512" y="91296"/>
                  </a:lnTo>
                  <a:cubicBezTo>
                    <a:pt x="71909" y="92313"/>
                    <a:pt x="73514" y="92821"/>
                    <a:pt x="75119" y="92821"/>
                  </a:cubicBezTo>
                  <a:cubicBezTo>
                    <a:pt x="76725" y="92821"/>
                    <a:pt x="78330" y="92313"/>
                    <a:pt x="79727" y="91296"/>
                  </a:cubicBezTo>
                  <a:cubicBezTo>
                    <a:pt x="82546" y="89262"/>
                    <a:pt x="83648" y="85830"/>
                    <a:pt x="82570" y="82522"/>
                  </a:cubicBezTo>
                  <a:lnTo>
                    <a:pt x="80585" y="76468"/>
                  </a:lnTo>
                  <a:lnTo>
                    <a:pt x="84972" y="73306"/>
                  </a:lnTo>
                  <a:lnTo>
                    <a:pt x="89334" y="76468"/>
                  </a:lnTo>
                  <a:lnTo>
                    <a:pt x="87349" y="82522"/>
                  </a:lnTo>
                  <a:cubicBezTo>
                    <a:pt x="86271" y="85830"/>
                    <a:pt x="87398" y="89262"/>
                    <a:pt x="90192" y="91296"/>
                  </a:cubicBezTo>
                  <a:cubicBezTo>
                    <a:pt x="90756" y="91712"/>
                    <a:pt x="91369" y="92031"/>
                    <a:pt x="91981" y="92276"/>
                  </a:cubicBezTo>
                  <a:cubicBezTo>
                    <a:pt x="91957" y="92521"/>
                    <a:pt x="91957" y="92742"/>
                    <a:pt x="91957" y="92987"/>
                  </a:cubicBezTo>
                  <a:lnTo>
                    <a:pt x="91957" y="124162"/>
                  </a:lnTo>
                  <a:lnTo>
                    <a:pt x="34312" y="124162"/>
                  </a:lnTo>
                  <a:lnTo>
                    <a:pt x="34312" y="24509"/>
                  </a:lnTo>
                  <a:close/>
                  <a:moveTo>
                    <a:pt x="16347" y="1"/>
                  </a:moveTo>
                  <a:cubicBezTo>
                    <a:pt x="7328" y="1"/>
                    <a:pt x="0" y="7329"/>
                    <a:pt x="0" y="16323"/>
                  </a:cubicBezTo>
                  <a:lnTo>
                    <a:pt x="0" y="132348"/>
                  </a:lnTo>
                  <a:cubicBezTo>
                    <a:pt x="0" y="141343"/>
                    <a:pt x="7328" y="148671"/>
                    <a:pt x="16347" y="148671"/>
                  </a:cubicBezTo>
                  <a:lnTo>
                    <a:pt x="56517" y="148671"/>
                  </a:lnTo>
                  <a:cubicBezTo>
                    <a:pt x="58772" y="148671"/>
                    <a:pt x="60586" y="146857"/>
                    <a:pt x="60586" y="144602"/>
                  </a:cubicBezTo>
                  <a:cubicBezTo>
                    <a:pt x="60586" y="142348"/>
                    <a:pt x="58772" y="140509"/>
                    <a:pt x="56517" y="140509"/>
                  </a:cubicBezTo>
                  <a:lnTo>
                    <a:pt x="16347" y="140509"/>
                  </a:lnTo>
                  <a:cubicBezTo>
                    <a:pt x="11838" y="140509"/>
                    <a:pt x="8161" y="136833"/>
                    <a:pt x="8161" y="132348"/>
                  </a:cubicBezTo>
                  <a:lnTo>
                    <a:pt x="8161" y="16323"/>
                  </a:lnTo>
                  <a:cubicBezTo>
                    <a:pt x="8161" y="11838"/>
                    <a:pt x="11838" y="8162"/>
                    <a:pt x="16347" y="8162"/>
                  </a:cubicBezTo>
                  <a:lnTo>
                    <a:pt x="192811" y="8162"/>
                  </a:lnTo>
                  <a:cubicBezTo>
                    <a:pt x="197296" y="8162"/>
                    <a:pt x="200972" y="11838"/>
                    <a:pt x="200972" y="16323"/>
                  </a:cubicBezTo>
                  <a:lnTo>
                    <a:pt x="200972" y="132274"/>
                  </a:lnTo>
                  <a:cubicBezTo>
                    <a:pt x="200972" y="136784"/>
                    <a:pt x="197296" y="140436"/>
                    <a:pt x="192811" y="140436"/>
                  </a:cubicBezTo>
                  <a:lnTo>
                    <a:pt x="168130" y="140436"/>
                  </a:lnTo>
                  <a:lnTo>
                    <a:pt x="168130" y="134848"/>
                  </a:lnTo>
                  <a:cubicBezTo>
                    <a:pt x="168130" y="133990"/>
                    <a:pt x="168057" y="133157"/>
                    <a:pt x="167885" y="132348"/>
                  </a:cubicBezTo>
                  <a:lnTo>
                    <a:pt x="183007" y="132348"/>
                  </a:lnTo>
                  <a:cubicBezTo>
                    <a:pt x="185262" y="132348"/>
                    <a:pt x="187075" y="130510"/>
                    <a:pt x="187075" y="128255"/>
                  </a:cubicBezTo>
                  <a:lnTo>
                    <a:pt x="187075" y="20416"/>
                  </a:lnTo>
                  <a:cubicBezTo>
                    <a:pt x="187075" y="18162"/>
                    <a:pt x="185262" y="16323"/>
                    <a:pt x="183007" y="16323"/>
                  </a:cubicBezTo>
                  <a:lnTo>
                    <a:pt x="30219" y="16323"/>
                  </a:lnTo>
                  <a:cubicBezTo>
                    <a:pt x="27965" y="16323"/>
                    <a:pt x="26151" y="18162"/>
                    <a:pt x="26151" y="20416"/>
                  </a:cubicBezTo>
                  <a:lnTo>
                    <a:pt x="26151" y="128255"/>
                  </a:lnTo>
                  <a:cubicBezTo>
                    <a:pt x="26151" y="130510"/>
                    <a:pt x="27965" y="132348"/>
                    <a:pt x="30219" y="132348"/>
                  </a:cubicBezTo>
                  <a:lnTo>
                    <a:pt x="91957" y="132348"/>
                  </a:lnTo>
                  <a:lnTo>
                    <a:pt x="91957" y="137372"/>
                  </a:lnTo>
                  <a:lnTo>
                    <a:pt x="79752" y="155264"/>
                  </a:lnTo>
                  <a:cubicBezTo>
                    <a:pt x="75536" y="161464"/>
                    <a:pt x="74874" y="169528"/>
                    <a:pt x="78060" y="176341"/>
                  </a:cubicBezTo>
                  <a:lnTo>
                    <a:pt x="92349" y="206781"/>
                  </a:lnTo>
                  <a:cubicBezTo>
                    <a:pt x="93035" y="208252"/>
                    <a:pt x="94506" y="209134"/>
                    <a:pt x="96050" y="209134"/>
                  </a:cubicBezTo>
                  <a:cubicBezTo>
                    <a:pt x="96638" y="209134"/>
                    <a:pt x="97226" y="209011"/>
                    <a:pt x="97790" y="208742"/>
                  </a:cubicBezTo>
                  <a:cubicBezTo>
                    <a:pt x="99824" y="207786"/>
                    <a:pt x="100707" y="205360"/>
                    <a:pt x="99751" y="203301"/>
                  </a:cubicBezTo>
                  <a:lnTo>
                    <a:pt x="85462" y="172861"/>
                  </a:lnTo>
                  <a:cubicBezTo>
                    <a:pt x="83501" y="168670"/>
                    <a:pt x="83894" y="163695"/>
                    <a:pt x="86491" y="159871"/>
                  </a:cubicBezTo>
                  <a:lnTo>
                    <a:pt x="91957" y="151882"/>
                  </a:lnTo>
                  <a:lnTo>
                    <a:pt x="91957" y="156955"/>
                  </a:lnTo>
                  <a:cubicBezTo>
                    <a:pt x="91957" y="159210"/>
                    <a:pt x="93795" y="161023"/>
                    <a:pt x="96050" y="161023"/>
                  </a:cubicBezTo>
                  <a:cubicBezTo>
                    <a:pt x="98305" y="161023"/>
                    <a:pt x="100118" y="159210"/>
                    <a:pt x="100118" y="156955"/>
                  </a:cubicBezTo>
                  <a:lnTo>
                    <a:pt x="100118" y="92987"/>
                  </a:lnTo>
                  <a:cubicBezTo>
                    <a:pt x="100118" y="91663"/>
                    <a:pt x="100707" y="90487"/>
                    <a:pt x="101638" y="89678"/>
                  </a:cubicBezTo>
                  <a:lnTo>
                    <a:pt x="102300" y="89188"/>
                  </a:lnTo>
                  <a:cubicBezTo>
                    <a:pt x="102961" y="88796"/>
                    <a:pt x="103721" y="88575"/>
                    <a:pt x="104554" y="88575"/>
                  </a:cubicBezTo>
                  <a:cubicBezTo>
                    <a:pt x="106981" y="88575"/>
                    <a:pt x="108966" y="90536"/>
                    <a:pt x="108966" y="92987"/>
                  </a:cubicBezTo>
                  <a:lnTo>
                    <a:pt x="108966" y="156857"/>
                  </a:lnTo>
                  <a:cubicBezTo>
                    <a:pt x="108966" y="159112"/>
                    <a:pt x="110780" y="160925"/>
                    <a:pt x="113059" y="160925"/>
                  </a:cubicBezTo>
                  <a:cubicBezTo>
                    <a:pt x="115314" y="160925"/>
                    <a:pt x="117127" y="159112"/>
                    <a:pt x="117127" y="156857"/>
                  </a:cubicBezTo>
                  <a:lnTo>
                    <a:pt x="117127" y="128574"/>
                  </a:lnTo>
                  <a:cubicBezTo>
                    <a:pt x="117127" y="126147"/>
                    <a:pt x="119113" y="124162"/>
                    <a:pt x="121539" y="124162"/>
                  </a:cubicBezTo>
                  <a:cubicBezTo>
                    <a:pt x="123990" y="124162"/>
                    <a:pt x="125975" y="126147"/>
                    <a:pt x="125975" y="128574"/>
                  </a:cubicBezTo>
                  <a:lnTo>
                    <a:pt x="125975" y="156857"/>
                  </a:lnTo>
                  <a:cubicBezTo>
                    <a:pt x="125975" y="159112"/>
                    <a:pt x="127789" y="160925"/>
                    <a:pt x="130044" y="160925"/>
                  </a:cubicBezTo>
                  <a:cubicBezTo>
                    <a:pt x="132298" y="160925"/>
                    <a:pt x="134137" y="159112"/>
                    <a:pt x="134137" y="156857"/>
                  </a:cubicBezTo>
                  <a:lnTo>
                    <a:pt x="134137" y="128574"/>
                  </a:lnTo>
                  <a:cubicBezTo>
                    <a:pt x="134137" y="126147"/>
                    <a:pt x="136122" y="124162"/>
                    <a:pt x="138548" y="124162"/>
                  </a:cubicBezTo>
                  <a:cubicBezTo>
                    <a:pt x="140974" y="124162"/>
                    <a:pt x="142960" y="126147"/>
                    <a:pt x="142960" y="128574"/>
                  </a:cubicBezTo>
                  <a:lnTo>
                    <a:pt x="142960" y="132593"/>
                  </a:lnTo>
                  <a:cubicBezTo>
                    <a:pt x="142960" y="132887"/>
                    <a:pt x="143009" y="133157"/>
                    <a:pt x="143058" y="133426"/>
                  </a:cubicBezTo>
                  <a:cubicBezTo>
                    <a:pt x="143009" y="133892"/>
                    <a:pt x="142960" y="134358"/>
                    <a:pt x="142960" y="134848"/>
                  </a:cubicBezTo>
                  <a:lnTo>
                    <a:pt x="142960" y="156857"/>
                  </a:lnTo>
                  <a:cubicBezTo>
                    <a:pt x="142960" y="159112"/>
                    <a:pt x="144798" y="160925"/>
                    <a:pt x="147053" y="160925"/>
                  </a:cubicBezTo>
                  <a:cubicBezTo>
                    <a:pt x="149307" y="160925"/>
                    <a:pt x="151146" y="159112"/>
                    <a:pt x="151146" y="156857"/>
                  </a:cubicBezTo>
                  <a:lnTo>
                    <a:pt x="151146" y="134848"/>
                  </a:lnTo>
                  <a:cubicBezTo>
                    <a:pt x="151146" y="132397"/>
                    <a:pt x="153106" y="130412"/>
                    <a:pt x="155557" y="130412"/>
                  </a:cubicBezTo>
                  <a:cubicBezTo>
                    <a:pt x="157984" y="130412"/>
                    <a:pt x="159969" y="132397"/>
                    <a:pt x="159969" y="134848"/>
                  </a:cubicBezTo>
                  <a:lnTo>
                    <a:pt x="159969" y="164675"/>
                  </a:lnTo>
                  <a:cubicBezTo>
                    <a:pt x="159969" y="172567"/>
                    <a:pt x="158768" y="180385"/>
                    <a:pt x="156415" y="187909"/>
                  </a:cubicBezTo>
                  <a:lnTo>
                    <a:pt x="151415" y="203816"/>
                  </a:lnTo>
                  <a:cubicBezTo>
                    <a:pt x="150753" y="205972"/>
                    <a:pt x="151954" y="208276"/>
                    <a:pt x="154111" y="208938"/>
                  </a:cubicBezTo>
                  <a:cubicBezTo>
                    <a:pt x="154503" y="209060"/>
                    <a:pt x="154920" y="209134"/>
                    <a:pt x="155312" y="209134"/>
                  </a:cubicBezTo>
                  <a:cubicBezTo>
                    <a:pt x="157052" y="209134"/>
                    <a:pt x="158670" y="208007"/>
                    <a:pt x="159209" y="206266"/>
                  </a:cubicBezTo>
                  <a:lnTo>
                    <a:pt x="164209" y="190360"/>
                  </a:lnTo>
                  <a:cubicBezTo>
                    <a:pt x="166807" y="182027"/>
                    <a:pt x="168130" y="173400"/>
                    <a:pt x="168130" y="164675"/>
                  </a:cubicBezTo>
                  <a:lnTo>
                    <a:pt x="168130" y="148597"/>
                  </a:lnTo>
                  <a:lnTo>
                    <a:pt x="192811" y="148597"/>
                  </a:lnTo>
                  <a:cubicBezTo>
                    <a:pt x="201805" y="148597"/>
                    <a:pt x="209133" y="141269"/>
                    <a:pt x="209133" y="132274"/>
                  </a:cubicBezTo>
                  <a:lnTo>
                    <a:pt x="209133" y="16323"/>
                  </a:lnTo>
                  <a:cubicBezTo>
                    <a:pt x="209133" y="7329"/>
                    <a:pt x="201805" y="1"/>
                    <a:pt x="192811" y="1"/>
                  </a:cubicBezTo>
                  <a:close/>
                </a:path>
              </a:pathLst>
            </a:custGeom>
            <a:gradFill>
              <a:gsLst>
                <a:gs pos="0">
                  <a:srgbClr val="645CA7"/>
                </a:gs>
                <a:gs pos="100000">
                  <a:srgbClr val="D77EAD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88"/>
            <p:cNvSpPr/>
            <p:nvPr/>
          </p:nvSpPr>
          <p:spPr>
            <a:xfrm>
              <a:off x="1517200" y="2004575"/>
              <a:ext cx="204675" cy="204675"/>
            </a:xfrm>
            <a:custGeom>
              <a:avLst/>
              <a:gdLst/>
              <a:ahLst/>
              <a:cxnLst/>
              <a:rect l="l" t="t" r="r" b="b"/>
              <a:pathLst>
                <a:path w="8187" h="8187" extrusionOk="0">
                  <a:moveTo>
                    <a:pt x="4093" y="1"/>
                  </a:moveTo>
                  <a:cubicBezTo>
                    <a:pt x="1838" y="1"/>
                    <a:pt x="0" y="1814"/>
                    <a:pt x="0" y="4069"/>
                  </a:cubicBezTo>
                  <a:lnTo>
                    <a:pt x="0" y="4118"/>
                  </a:lnTo>
                  <a:cubicBezTo>
                    <a:pt x="0" y="6373"/>
                    <a:pt x="1838" y="8187"/>
                    <a:pt x="4093" y="8187"/>
                  </a:cubicBezTo>
                  <a:cubicBezTo>
                    <a:pt x="6348" y="8187"/>
                    <a:pt x="8186" y="6324"/>
                    <a:pt x="8186" y="4069"/>
                  </a:cubicBezTo>
                  <a:cubicBezTo>
                    <a:pt x="8186" y="1814"/>
                    <a:pt x="6348" y="1"/>
                    <a:pt x="4093" y="1"/>
                  </a:cubicBezTo>
                  <a:close/>
                </a:path>
              </a:pathLst>
            </a:custGeom>
            <a:gradFill>
              <a:gsLst>
                <a:gs pos="0">
                  <a:srgbClr val="645CA7"/>
                </a:gs>
                <a:gs pos="100000">
                  <a:srgbClr val="D77EAD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88"/>
            <p:cNvSpPr/>
            <p:nvPr/>
          </p:nvSpPr>
          <p:spPr>
            <a:xfrm>
              <a:off x="3113325" y="1118750"/>
              <a:ext cx="344375" cy="324600"/>
            </a:xfrm>
            <a:custGeom>
              <a:avLst/>
              <a:gdLst/>
              <a:ahLst/>
              <a:cxnLst/>
              <a:rect l="l" t="t" r="r" b="b"/>
              <a:pathLst>
                <a:path w="13775" h="12984" extrusionOk="0">
                  <a:moveTo>
                    <a:pt x="4486" y="0"/>
                  </a:moveTo>
                  <a:cubicBezTo>
                    <a:pt x="3438" y="0"/>
                    <a:pt x="2390" y="399"/>
                    <a:pt x="1594" y="1195"/>
                  </a:cubicBezTo>
                  <a:cubicBezTo>
                    <a:pt x="1" y="2788"/>
                    <a:pt x="1" y="5386"/>
                    <a:pt x="1594" y="6979"/>
                  </a:cubicBezTo>
                  <a:lnTo>
                    <a:pt x="6397" y="11783"/>
                  </a:lnTo>
                  <a:cubicBezTo>
                    <a:pt x="7182" y="12567"/>
                    <a:pt x="8235" y="12984"/>
                    <a:pt x="9289" y="12984"/>
                  </a:cubicBezTo>
                  <a:cubicBezTo>
                    <a:pt x="10319" y="12984"/>
                    <a:pt x="11373" y="12567"/>
                    <a:pt x="12181" y="11783"/>
                  </a:cubicBezTo>
                  <a:cubicBezTo>
                    <a:pt x="13774" y="10190"/>
                    <a:pt x="13774" y="7592"/>
                    <a:pt x="12181" y="5999"/>
                  </a:cubicBezTo>
                  <a:lnTo>
                    <a:pt x="7378" y="1195"/>
                  </a:lnTo>
                  <a:cubicBezTo>
                    <a:pt x="6581" y="399"/>
                    <a:pt x="5533" y="0"/>
                    <a:pt x="4486" y="0"/>
                  </a:cubicBezTo>
                  <a:close/>
                </a:path>
              </a:pathLst>
            </a:custGeom>
            <a:gradFill>
              <a:gsLst>
                <a:gs pos="0">
                  <a:srgbClr val="645CA7"/>
                </a:gs>
                <a:gs pos="100000">
                  <a:srgbClr val="D77EAD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88"/>
            <p:cNvSpPr/>
            <p:nvPr/>
          </p:nvSpPr>
          <p:spPr>
            <a:xfrm>
              <a:off x="4152500" y="1118750"/>
              <a:ext cx="343750" cy="324600"/>
            </a:xfrm>
            <a:custGeom>
              <a:avLst/>
              <a:gdLst/>
              <a:ahLst/>
              <a:cxnLst/>
              <a:rect l="l" t="t" r="r" b="b"/>
              <a:pathLst>
                <a:path w="13750" h="12984" extrusionOk="0">
                  <a:moveTo>
                    <a:pt x="9277" y="0"/>
                  </a:moveTo>
                  <a:cubicBezTo>
                    <a:pt x="8235" y="0"/>
                    <a:pt x="7194" y="399"/>
                    <a:pt x="6397" y="1195"/>
                  </a:cubicBezTo>
                  <a:lnTo>
                    <a:pt x="1593" y="5999"/>
                  </a:lnTo>
                  <a:cubicBezTo>
                    <a:pt x="0" y="7592"/>
                    <a:pt x="0" y="10190"/>
                    <a:pt x="1593" y="11783"/>
                  </a:cubicBezTo>
                  <a:cubicBezTo>
                    <a:pt x="2378" y="12567"/>
                    <a:pt x="3432" y="12984"/>
                    <a:pt x="4486" y="12984"/>
                  </a:cubicBezTo>
                  <a:cubicBezTo>
                    <a:pt x="5515" y="12984"/>
                    <a:pt x="6569" y="12567"/>
                    <a:pt x="7378" y="11783"/>
                  </a:cubicBezTo>
                  <a:lnTo>
                    <a:pt x="12157" y="6979"/>
                  </a:lnTo>
                  <a:cubicBezTo>
                    <a:pt x="13750" y="5386"/>
                    <a:pt x="13750" y="2788"/>
                    <a:pt x="12157" y="1195"/>
                  </a:cubicBezTo>
                  <a:cubicBezTo>
                    <a:pt x="11360" y="399"/>
                    <a:pt x="10319" y="0"/>
                    <a:pt x="9277" y="0"/>
                  </a:cubicBezTo>
                  <a:close/>
                </a:path>
              </a:pathLst>
            </a:custGeom>
            <a:gradFill>
              <a:gsLst>
                <a:gs pos="0">
                  <a:srgbClr val="645CA7"/>
                </a:gs>
                <a:gs pos="100000">
                  <a:srgbClr val="D77EAD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88"/>
            <p:cNvSpPr/>
            <p:nvPr/>
          </p:nvSpPr>
          <p:spPr>
            <a:xfrm>
              <a:off x="3702150" y="973375"/>
              <a:ext cx="204050" cy="291075"/>
            </a:xfrm>
            <a:custGeom>
              <a:avLst/>
              <a:gdLst/>
              <a:ahLst/>
              <a:cxnLst/>
              <a:rect l="l" t="t" r="r" b="b"/>
              <a:pathLst>
                <a:path w="8162" h="11643" extrusionOk="0">
                  <a:moveTo>
                    <a:pt x="4093" y="1"/>
                  </a:moveTo>
                  <a:cubicBezTo>
                    <a:pt x="1839" y="1"/>
                    <a:pt x="0" y="1839"/>
                    <a:pt x="0" y="4093"/>
                  </a:cubicBezTo>
                  <a:lnTo>
                    <a:pt x="0" y="7549"/>
                  </a:lnTo>
                  <a:cubicBezTo>
                    <a:pt x="0" y="9804"/>
                    <a:pt x="1839" y="11642"/>
                    <a:pt x="4093" y="11642"/>
                  </a:cubicBezTo>
                  <a:cubicBezTo>
                    <a:pt x="6348" y="11642"/>
                    <a:pt x="8162" y="9804"/>
                    <a:pt x="8162" y="7549"/>
                  </a:cubicBezTo>
                  <a:lnTo>
                    <a:pt x="8162" y="4093"/>
                  </a:lnTo>
                  <a:cubicBezTo>
                    <a:pt x="8162" y="1839"/>
                    <a:pt x="6348" y="1"/>
                    <a:pt x="4093" y="1"/>
                  </a:cubicBezTo>
                  <a:close/>
                </a:path>
              </a:pathLst>
            </a:custGeom>
            <a:gradFill>
              <a:gsLst>
                <a:gs pos="0">
                  <a:srgbClr val="645CA7"/>
                </a:gs>
                <a:gs pos="100000">
                  <a:srgbClr val="D77EAD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88"/>
            <p:cNvSpPr/>
            <p:nvPr/>
          </p:nvSpPr>
          <p:spPr>
            <a:xfrm>
              <a:off x="2909300" y="3761250"/>
              <a:ext cx="204675" cy="204050"/>
            </a:xfrm>
            <a:custGeom>
              <a:avLst/>
              <a:gdLst/>
              <a:ahLst/>
              <a:cxnLst/>
              <a:rect l="l" t="t" r="r" b="b"/>
              <a:pathLst>
                <a:path w="8187" h="8162" extrusionOk="0">
                  <a:moveTo>
                    <a:pt x="4093" y="0"/>
                  </a:moveTo>
                  <a:cubicBezTo>
                    <a:pt x="3015" y="0"/>
                    <a:pt x="1961" y="442"/>
                    <a:pt x="1201" y="1201"/>
                  </a:cubicBezTo>
                  <a:cubicBezTo>
                    <a:pt x="441" y="1961"/>
                    <a:pt x="0" y="3015"/>
                    <a:pt x="0" y="4093"/>
                  </a:cubicBezTo>
                  <a:cubicBezTo>
                    <a:pt x="0" y="5172"/>
                    <a:pt x="441" y="6226"/>
                    <a:pt x="1201" y="6985"/>
                  </a:cubicBezTo>
                  <a:cubicBezTo>
                    <a:pt x="1961" y="7721"/>
                    <a:pt x="3015" y="8162"/>
                    <a:pt x="4093" y="8162"/>
                  </a:cubicBezTo>
                  <a:cubicBezTo>
                    <a:pt x="5171" y="8162"/>
                    <a:pt x="6225" y="7721"/>
                    <a:pt x="6985" y="6985"/>
                  </a:cubicBezTo>
                  <a:cubicBezTo>
                    <a:pt x="7745" y="6226"/>
                    <a:pt x="8186" y="5172"/>
                    <a:pt x="8186" y="4093"/>
                  </a:cubicBezTo>
                  <a:cubicBezTo>
                    <a:pt x="8186" y="3015"/>
                    <a:pt x="7745" y="1961"/>
                    <a:pt x="6985" y="1201"/>
                  </a:cubicBezTo>
                  <a:cubicBezTo>
                    <a:pt x="6225" y="442"/>
                    <a:pt x="5171" y="0"/>
                    <a:pt x="4093" y="0"/>
                  </a:cubicBezTo>
                  <a:close/>
                </a:path>
              </a:pathLst>
            </a:custGeom>
            <a:gradFill>
              <a:gsLst>
                <a:gs pos="0">
                  <a:srgbClr val="645CA7"/>
                </a:gs>
                <a:gs pos="100000">
                  <a:srgbClr val="D77EAD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88" name="Google Shape;1188;p88"/>
          <p:cNvGrpSpPr/>
          <p:nvPr/>
        </p:nvGrpSpPr>
        <p:grpSpPr>
          <a:xfrm>
            <a:off x="4824092" y="1562712"/>
            <a:ext cx="380485" cy="353438"/>
            <a:chOff x="1009850" y="238100"/>
            <a:chExt cx="5628475" cy="5228375"/>
          </a:xfrm>
        </p:grpSpPr>
        <p:sp>
          <p:nvSpPr>
            <p:cNvPr id="1189" name="Google Shape;1189;p88"/>
            <p:cNvSpPr/>
            <p:nvPr/>
          </p:nvSpPr>
          <p:spPr>
            <a:xfrm>
              <a:off x="3017125" y="1280350"/>
              <a:ext cx="601100" cy="878050"/>
            </a:xfrm>
            <a:custGeom>
              <a:avLst/>
              <a:gdLst/>
              <a:ahLst/>
              <a:cxnLst/>
              <a:rect l="l" t="t" r="r" b="b"/>
              <a:pathLst>
                <a:path w="24044" h="35122" extrusionOk="0">
                  <a:moveTo>
                    <a:pt x="12010" y="5711"/>
                  </a:moveTo>
                  <a:cubicBezTo>
                    <a:pt x="15490" y="5711"/>
                    <a:pt x="17647" y="7304"/>
                    <a:pt x="17647" y="10956"/>
                  </a:cubicBezTo>
                  <a:lnTo>
                    <a:pt x="17647" y="24142"/>
                  </a:lnTo>
                  <a:cubicBezTo>
                    <a:pt x="17647" y="27793"/>
                    <a:pt x="15490" y="29411"/>
                    <a:pt x="12010" y="29411"/>
                  </a:cubicBezTo>
                  <a:cubicBezTo>
                    <a:pt x="8554" y="29411"/>
                    <a:pt x="6495" y="27793"/>
                    <a:pt x="6495" y="24142"/>
                  </a:cubicBezTo>
                  <a:lnTo>
                    <a:pt x="6495" y="10956"/>
                  </a:lnTo>
                  <a:cubicBezTo>
                    <a:pt x="6495" y="7304"/>
                    <a:pt x="8554" y="5711"/>
                    <a:pt x="12010" y="5711"/>
                  </a:cubicBezTo>
                  <a:close/>
                  <a:moveTo>
                    <a:pt x="12010" y="0"/>
                  </a:moveTo>
                  <a:cubicBezTo>
                    <a:pt x="5172" y="0"/>
                    <a:pt x="1" y="2941"/>
                    <a:pt x="1" y="10956"/>
                  </a:cubicBezTo>
                  <a:lnTo>
                    <a:pt x="1" y="24142"/>
                  </a:lnTo>
                  <a:cubicBezTo>
                    <a:pt x="1" y="32180"/>
                    <a:pt x="5172" y="35121"/>
                    <a:pt x="12010" y="35121"/>
                  </a:cubicBezTo>
                  <a:cubicBezTo>
                    <a:pt x="18799" y="35121"/>
                    <a:pt x="24044" y="32180"/>
                    <a:pt x="24044" y="24142"/>
                  </a:cubicBezTo>
                  <a:lnTo>
                    <a:pt x="24044" y="10956"/>
                  </a:lnTo>
                  <a:cubicBezTo>
                    <a:pt x="24044" y="2941"/>
                    <a:pt x="18799" y="0"/>
                    <a:pt x="12010" y="0"/>
                  </a:cubicBezTo>
                  <a:close/>
                </a:path>
              </a:pathLst>
            </a:custGeom>
            <a:gradFill>
              <a:gsLst>
                <a:gs pos="0">
                  <a:srgbClr val="645CA7"/>
                </a:gs>
                <a:gs pos="100000">
                  <a:srgbClr val="D77EAD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88"/>
            <p:cNvSpPr/>
            <p:nvPr/>
          </p:nvSpPr>
          <p:spPr>
            <a:xfrm>
              <a:off x="3275700" y="1193600"/>
              <a:ext cx="1054825" cy="1793200"/>
            </a:xfrm>
            <a:custGeom>
              <a:avLst/>
              <a:gdLst/>
              <a:ahLst/>
              <a:cxnLst/>
              <a:rect l="l" t="t" r="r" b="b"/>
              <a:pathLst>
                <a:path w="42193" h="71728" extrusionOk="0">
                  <a:moveTo>
                    <a:pt x="37553" y="0"/>
                  </a:moveTo>
                  <a:cubicBezTo>
                    <a:pt x="36465" y="0"/>
                    <a:pt x="35436" y="489"/>
                    <a:pt x="34925" y="1608"/>
                  </a:cubicBezTo>
                  <a:cubicBezTo>
                    <a:pt x="0" y="71727"/>
                    <a:pt x="1863" y="67267"/>
                    <a:pt x="1863" y="68443"/>
                  </a:cubicBezTo>
                  <a:cubicBezTo>
                    <a:pt x="1863" y="70036"/>
                    <a:pt x="3285" y="71727"/>
                    <a:pt x="5343" y="71727"/>
                  </a:cubicBezTo>
                  <a:cubicBezTo>
                    <a:pt x="6569" y="71727"/>
                    <a:pt x="7819" y="71115"/>
                    <a:pt x="8358" y="70036"/>
                  </a:cubicBezTo>
                  <a:lnTo>
                    <a:pt x="41077" y="4818"/>
                  </a:lnTo>
                  <a:cubicBezTo>
                    <a:pt x="42192" y="1998"/>
                    <a:pt x="39752" y="0"/>
                    <a:pt x="37553" y="0"/>
                  </a:cubicBezTo>
                  <a:close/>
                </a:path>
              </a:pathLst>
            </a:custGeom>
            <a:gradFill>
              <a:gsLst>
                <a:gs pos="0">
                  <a:srgbClr val="645CA7"/>
                </a:gs>
                <a:gs pos="100000">
                  <a:srgbClr val="D77EAD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88"/>
            <p:cNvSpPr/>
            <p:nvPr/>
          </p:nvSpPr>
          <p:spPr>
            <a:xfrm>
              <a:off x="4001775" y="2037675"/>
              <a:ext cx="601100" cy="878050"/>
            </a:xfrm>
            <a:custGeom>
              <a:avLst/>
              <a:gdLst/>
              <a:ahLst/>
              <a:cxnLst/>
              <a:rect l="l" t="t" r="r" b="b"/>
              <a:pathLst>
                <a:path w="24044" h="35122" extrusionOk="0">
                  <a:moveTo>
                    <a:pt x="12034" y="5711"/>
                  </a:moveTo>
                  <a:cubicBezTo>
                    <a:pt x="15490" y="5711"/>
                    <a:pt x="17647" y="7304"/>
                    <a:pt x="17647" y="10956"/>
                  </a:cubicBezTo>
                  <a:lnTo>
                    <a:pt x="17647" y="24166"/>
                  </a:lnTo>
                  <a:cubicBezTo>
                    <a:pt x="17647" y="27818"/>
                    <a:pt x="15490" y="29411"/>
                    <a:pt x="12034" y="29411"/>
                  </a:cubicBezTo>
                  <a:cubicBezTo>
                    <a:pt x="8554" y="29411"/>
                    <a:pt x="6495" y="27818"/>
                    <a:pt x="6495" y="24166"/>
                  </a:cubicBezTo>
                  <a:lnTo>
                    <a:pt x="6495" y="10956"/>
                  </a:lnTo>
                  <a:cubicBezTo>
                    <a:pt x="6495" y="7304"/>
                    <a:pt x="8554" y="5711"/>
                    <a:pt x="12034" y="5711"/>
                  </a:cubicBezTo>
                  <a:close/>
                  <a:moveTo>
                    <a:pt x="12034" y="0"/>
                  </a:moveTo>
                  <a:cubicBezTo>
                    <a:pt x="5172" y="0"/>
                    <a:pt x="0" y="2941"/>
                    <a:pt x="0" y="10956"/>
                  </a:cubicBezTo>
                  <a:lnTo>
                    <a:pt x="0" y="24166"/>
                  </a:lnTo>
                  <a:cubicBezTo>
                    <a:pt x="0" y="32180"/>
                    <a:pt x="5172" y="35121"/>
                    <a:pt x="12034" y="35121"/>
                  </a:cubicBezTo>
                  <a:cubicBezTo>
                    <a:pt x="18798" y="35121"/>
                    <a:pt x="24043" y="32180"/>
                    <a:pt x="24043" y="24166"/>
                  </a:cubicBezTo>
                  <a:lnTo>
                    <a:pt x="24043" y="10956"/>
                  </a:lnTo>
                  <a:cubicBezTo>
                    <a:pt x="24043" y="2941"/>
                    <a:pt x="18798" y="0"/>
                    <a:pt x="12034" y="0"/>
                  </a:cubicBezTo>
                  <a:close/>
                </a:path>
              </a:pathLst>
            </a:custGeom>
            <a:gradFill>
              <a:gsLst>
                <a:gs pos="0">
                  <a:srgbClr val="645CA7"/>
                </a:gs>
                <a:gs pos="100000">
                  <a:srgbClr val="D77EAD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88"/>
            <p:cNvSpPr/>
            <p:nvPr/>
          </p:nvSpPr>
          <p:spPr>
            <a:xfrm>
              <a:off x="1009850" y="238100"/>
              <a:ext cx="5628475" cy="5228375"/>
            </a:xfrm>
            <a:custGeom>
              <a:avLst/>
              <a:gdLst/>
              <a:ahLst/>
              <a:cxnLst/>
              <a:rect l="l" t="t" r="r" b="b"/>
              <a:pathLst>
                <a:path w="225139" h="209135" extrusionOk="0">
                  <a:moveTo>
                    <a:pt x="77106" y="150264"/>
                  </a:moveTo>
                  <a:lnTo>
                    <a:pt x="86394" y="161661"/>
                  </a:lnTo>
                  <a:cubicBezTo>
                    <a:pt x="87154" y="162592"/>
                    <a:pt x="86492" y="163965"/>
                    <a:pt x="85316" y="163965"/>
                  </a:cubicBezTo>
                  <a:lnTo>
                    <a:pt x="68871" y="163965"/>
                  </a:lnTo>
                  <a:cubicBezTo>
                    <a:pt x="67694" y="163965"/>
                    <a:pt x="67032" y="162592"/>
                    <a:pt x="67792" y="161661"/>
                  </a:cubicBezTo>
                  <a:lnTo>
                    <a:pt x="77106" y="150264"/>
                  </a:lnTo>
                  <a:close/>
                  <a:moveTo>
                    <a:pt x="112006" y="150264"/>
                  </a:moveTo>
                  <a:lnTo>
                    <a:pt x="121319" y="161661"/>
                  </a:lnTo>
                  <a:cubicBezTo>
                    <a:pt x="122055" y="162592"/>
                    <a:pt x="121417" y="163965"/>
                    <a:pt x="120216" y="163965"/>
                  </a:cubicBezTo>
                  <a:lnTo>
                    <a:pt x="103796" y="163965"/>
                  </a:lnTo>
                  <a:cubicBezTo>
                    <a:pt x="102595" y="163965"/>
                    <a:pt x="101933" y="162592"/>
                    <a:pt x="102693" y="161661"/>
                  </a:cubicBezTo>
                  <a:lnTo>
                    <a:pt x="112006" y="150264"/>
                  </a:lnTo>
                  <a:close/>
                  <a:moveTo>
                    <a:pt x="146906" y="150264"/>
                  </a:moveTo>
                  <a:lnTo>
                    <a:pt x="156220" y="161661"/>
                  </a:lnTo>
                  <a:cubicBezTo>
                    <a:pt x="156980" y="162592"/>
                    <a:pt x="156318" y="163965"/>
                    <a:pt x="155141" y="163965"/>
                  </a:cubicBezTo>
                  <a:lnTo>
                    <a:pt x="138696" y="163965"/>
                  </a:lnTo>
                  <a:cubicBezTo>
                    <a:pt x="137887" y="163965"/>
                    <a:pt x="137544" y="163401"/>
                    <a:pt x="137422" y="163156"/>
                  </a:cubicBezTo>
                  <a:cubicBezTo>
                    <a:pt x="137299" y="162911"/>
                    <a:pt x="137103" y="162298"/>
                    <a:pt x="137618" y="161661"/>
                  </a:cubicBezTo>
                  <a:lnTo>
                    <a:pt x="146906" y="150264"/>
                  </a:lnTo>
                  <a:close/>
                  <a:moveTo>
                    <a:pt x="146839" y="1"/>
                  </a:moveTo>
                  <a:cubicBezTo>
                    <a:pt x="140970" y="1"/>
                    <a:pt x="135112" y="934"/>
                    <a:pt x="129456" y="2795"/>
                  </a:cubicBezTo>
                  <a:cubicBezTo>
                    <a:pt x="123856" y="957"/>
                    <a:pt x="117990" y="7"/>
                    <a:pt x="112065" y="7"/>
                  </a:cubicBezTo>
                  <a:cubicBezTo>
                    <a:pt x="106218" y="7"/>
                    <a:pt x="100314" y="933"/>
                    <a:pt x="94556" y="2844"/>
                  </a:cubicBezTo>
                  <a:cubicBezTo>
                    <a:pt x="88894" y="957"/>
                    <a:pt x="83012" y="1"/>
                    <a:pt x="77106" y="1"/>
                  </a:cubicBezTo>
                  <a:cubicBezTo>
                    <a:pt x="30098" y="1"/>
                    <a:pt x="1" y="56812"/>
                    <a:pt x="19265" y="105168"/>
                  </a:cubicBezTo>
                  <a:cubicBezTo>
                    <a:pt x="19753" y="106388"/>
                    <a:pt x="20917" y="107120"/>
                    <a:pt x="22140" y="107120"/>
                  </a:cubicBezTo>
                  <a:cubicBezTo>
                    <a:pt x="22514" y="107120"/>
                    <a:pt x="22893" y="107052"/>
                    <a:pt x="23260" y="106908"/>
                  </a:cubicBezTo>
                  <a:cubicBezTo>
                    <a:pt x="24828" y="106271"/>
                    <a:pt x="25613" y="104482"/>
                    <a:pt x="24975" y="102913"/>
                  </a:cubicBezTo>
                  <a:cubicBezTo>
                    <a:pt x="6769" y="57132"/>
                    <a:pt x="35987" y="6125"/>
                    <a:pt x="76827" y="6125"/>
                  </a:cubicBezTo>
                  <a:cubicBezTo>
                    <a:pt x="79583" y="6125"/>
                    <a:pt x="82392" y="6357"/>
                    <a:pt x="85242" y="6839"/>
                  </a:cubicBezTo>
                  <a:cubicBezTo>
                    <a:pt x="79973" y="9682"/>
                    <a:pt x="74998" y="13383"/>
                    <a:pt x="70537" y="17843"/>
                  </a:cubicBezTo>
                  <a:cubicBezTo>
                    <a:pt x="69336" y="19044"/>
                    <a:pt x="69336" y="20981"/>
                    <a:pt x="70537" y="22181"/>
                  </a:cubicBezTo>
                  <a:cubicBezTo>
                    <a:pt x="71141" y="22797"/>
                    <a:pt x="71930" y="23104"/>
                    <a:pt x="72718" y="23104"/>
                  </a:cubicBezTo>
                  <a:cubicBezTo>
                    <a:pt x="73498" y="23104"/>
                    <a:pt x="74278" y="22803"/>
                    <a:pt x="74875" y="22206"/>
                  </a:cubicBezTo>
                  <a:cubicBezTo>
                    <a:pt x="85405" y="11693"/>
                    <a:pt x="98632" y="6160"/>
                    <a:pt x="112033" y="6160"/>
                  </a:cubicBezTo>
                  <a:cubicBezTo>
                    <a:pt x="117877" y="6160"/>
                    <a:pt x="123755" y="7212"/>
                    <a:pt x="129456" y="9363"/>
                  </a:cubicBezTo>
                  <a:cubicBezTo>
                    <a:pt x="152691" y="18113"/>
                    <a:pt x="169553" y="43823"/>
                    <a:pt x="169553" y="74091"/>
                  </a:cubicBezTo>
                  <a:cubicBezTo>
                    <a:pt x="169553" y="113211"/>
                    <a:pt x="142304" y="142036"/>
                    <a:pt x="111947" y="142036"/>
                  </a:cubicBezTo>
                  <a:cubicBezTo>
                    <a:pt x="106206" y="142036"/>
                    <a:pt x="100355" y="141005"/>
                    <a:pt x="94556" y="138819"/>
                  </a:cubicBezTo>
                  <a:cubicBezTo>
                    <a:pt x="55538" y="124113"/>
                    <a:pt x="42058" y="67890"/>
                    <a:pt x="67376" y="31225"/>
                  </a:cubicBezTo>
                  <a:cubicBezTo>
                    <a:pt x="68331" y="29828"/>
                    <a:pt x="67988" y="27916"/>
                    <a:pt x="66591" y="26936"/>
                  </a:cubicBezTo>
                  <a:cubicBezTo>
                    <a:pt x="66058" y="26571"/>
                    <a:pt x="65450" y="26396"/>
                    <a:pt x="64847" y="26396"/>
                  </a:cubicBezTo>
                  <a:cubicBezTo>
                    <a:pt x="63871" y="26396"/>
                    <a:pt x="62908" y="26857"/>
                    <a:pt x="62302" y="27720"/>
                  </a:cubicBezTo>
                  <a:cubicBezTo>
                    <a:pt x="36372" y="65292"/>
                    <a:pt x="47842" y="121172"/>
                    <a:pt x="85193" y="141343"/>
                  </a:cubicBezTo>
                  <a:cubicBezTo>
                    <a:pt x="82463" y="141801"/>
                    <a:pt x="79751" y="142023"/>
                    <a:pt x="77071" y="142023"/>
                  </a:cubicBezTo>
                  <a:cubicBezTo>
                    <a:pt x="58078" y="142023"/>
                    <a:pt x="40723" y="130874"/>
                    <a:pt x="30220" y="113477"/>
                  </a:cubicBezTo>
                  <a:cubicBezTo>
                    <a:pt x="29640" y="112509"/>
                    <a:pt x="28625" y="111977"/>
                    <a:pt x="27579" y="111977"/>
                  </a:cubicBezTo>
                  <a:cubicBezTo>
                    <a:pt x="27035" y="111977"/>
                    <a:pt x="26483" y="112121"/>
                    <a:pt x="25980" y="112423"/>
                  </a:cubicBezTo>
                  <a:cubicBezTo>
                    <a:pt x="24534" y="113305"/>
                    <a:pt x="24069" y="115192"/>
                    <a:pt x="24951" y="116663"/>
                  </a:cubicBezTo>
                  <a:cubicBezTo>
                    <a:pt x="35735" y="134481"/>
                    <a:pt x="52670" y="145828"/>
                    <a:pt x="71125" y="147838"/>
                  </a:cubicBezTo>
                  <a:lnTo>
                    <a:pt x="63013" y="157764"/>
                  </a:lnTo>
                  <a:cubicBezTo>
                    <a:pt x="58994" y="162715"/>
                    <a:pt x="62498" y="170116"/>
                    <a:pt x="68871" y="170116"/>
                  </a:cubicBezTo>
                  <a:lnTo>
                    <a:pt x="74017" y="170116"/>
                  </a:lnTo>
                  <a:lnTo>
                    <a:pt x="74017" y="206071"/>
                  </a:lnTo>
                  <a:cubicBezTo>
                    <a:pt x="74017" y="207762"/>
                    <a:pt x="75390" y="209134"/>
                    <a:pt x="77106" y="209134"/>
                  </a:cubicBezTo>
                  <a:cubicBezTo>
                    <a:pt x="78797" y="209134"/>
                    <a:pt x="80169" y="207762"/>
                    <a:pt x="80169" y="206071"/>
                  </a:cubicBezTo>
                  <a:lnTo>
                    <a:pt x="80169" y="170116"/>
                  </a:lnTo>
                  <a:lnTo>
                    <a:pt x="85316" y="170116"/>
                  </a:lnTo>
                  <a:cubicBezTo>
                    <a:pt x="91688" y="170116"/>
                    <a:pt x="95217" y="162715"/>
                    <a:pt x="91174" y="157764"/>
                  </a:cubicBezTo>
                  <a:lnTo>
                    <a:pt x="83061" y="147838"/>
                  </a:lnTo>
                  <a:cubicBezTo>
                    <a:pt x="86983" y="147421"/>
                    <a:pt x="90830" y="146612"/>
                    <a:pt x="94556" y="145363"/>
                  </a:cubicBezTo>
                  <a:cubicBezTo>
                    <a:pt x="98281" y="146588"/>
                    <a:pt x="102129" y="147421"/>
                    <a:pt x="106050" y="147838"/>
                  </a:cubicBezTo>
                  <a:lnTo>
                    <a:pt x="97938" y="157764"/>
                  </a:lnTo>
                  <a:cubicBezTo>
                    <a:pt x="93894" y="162715"/>
                    <a:pt x="97423" y="170116"/>
                    <a:pt x="103796" y="170116"/>
                  </a:cubicBezTo>
                  <a:lnTo>
                    <a:pt x="108918" y="170116"/>
                  </a:lnTo>
                  <a:lnTo>
                    <a:pt x="108918" y="206071"/>
                  </a:lnTo>
                  <a:cubicBezTo>
                    <a:pt x="108918" y="207762"/>
                    <a:pt x="110315" y="209134"/>
                    <a:pt x="112006" y="209134"/>
                  </a:cubicBezTo>
                  <a:cubicBezTo>
                    <a:pt x="113697" y="209134"/>
                    <a:pt x="115094" y="207762"/>
                    <a:pt x="115094" y="206071"/>
                  </a:cubicBezTo>
                  <a:lnTo>
                    <a:pt x="115094" y="170116"/>
                  </a:lnTo>
                  <a:lnTo>
                    <a:pt x="120216" y="170116"/>
                  </a:lnTo>
                  <a:cubicBezTo>
                    <a:pt x="126613" y="170116"/>
                    <a:pt x="130118" y="162715"/>
                    <a:pt x="126074" y="157764"/>
                  </a:cubicBezTo>
                  <a:lnTo>
                    <a:pt x="117962" y="147838"/>
                  </a:lnTo>
                  <a:cubicBezTo>
                    <a:pt x="121883" y="147421"/>
                    <a:pt x="125731" y="146588"/>
                    <a:pt x="129456" y="145363"/>
                  </a:cubicBezTo>
                  <a:cubicBezTo>
                    <a:pt x="133182" y="146588"/>
                    <a:pt x="137029" y="147421"/>
                    <a:pt x="140951" y="147838"/>
                  </a:cubicBezTo>
                  <a:lnTo>
                    <a:pt x="132838" y="157764"/>
                  </a:lnTo>
                  <a:cubicBezTo>
                    <a:pt x="128795" y="162715"/>
                    <a:pt x="132324" y="170116"/>
                    <a:pt x="138696" y="170116"/>
                  </a:cubicBezTo>
                  <a:lnTo>
                    <a:pt x="143843" y="170116"/>
                  </a:lnTo>
                  <a:lnTo>
                    <a:pt x="143843" y="206071"/>
                  </a:lnTo>
                  <a:cubicBezTo>
                    <a:pt x="143843" y="207762"/>
                    <a:pt x="145215" y="209134"/>
                    <a:pt x="146906" y="209134"/>
                  </a:cubicBezTo>
                  <a:cubicBezTo>
                    <a:pt x="148622" y="209134"/>
                    <a:pt x="149995" y="207762"/>
                    <a:pt x="149995" y="206071"/>
                  </a:cubicBezTo>
                  <a:lnTo>
                    <a:pt x="149995" y="170116"/>
                  </a:lnTo>
                  <a:lnTo>
                    <a:pt x="155141" y="170116"/>
                  </a:lnTo>
                  <a:cubicBezTo>
                    <a:pt x="161514" y="170116"/>
                    <a:pt x="165018" y="162715"/>
                    <a:pt x="160999" y="157764"/>
                  </a:cubicBezTo>
                  <a:lnTo>
                    <a:pt x="152887" y="147838"/>
                  </a:lnTo>
                  <a:cubicBezTo>
                    <a:pt x="198963" y="142912"/>
                    <a:pt x="225139" y="83772"/>
                    <a:pt x="202198" y="37254"/>
                  </a:cubicBezTo>
                  <a:cubicBezTo>
                    <a:pt x="201659" y="36159"/>
                    <a:pt x="200577" y="35532"/>
                    <a:pt x="199451" y="35532"/>
                  </a:cubicBezTo>
                  <a:cubicBezTo>
                    <a:pt x="198990" y="35532"/>
                    <a:pt x="198522" y="35637"/>
                    <a:pt x="198081" y="35857"/>
                  </a:cubicBezTo>
                  <a:cubicBezTo>
                    <a:pt x="196537" y="36593"/>
                    <a:pt x="195924" y="38455"/>
                    <a:pt x="196684" y="39975"/>
                  </a:cubicBezTo>
                  <a:cubicBezTo>
                    <a:pt x="219210" y="85626"/>
                    <a:pt x="190414" y="142056"/>
                    <a:pt x="147279" y="142056"/>
                  </a:cubicBezTo>
                  <a:cubicBezTo>
                    <a:pt x="144514" y="142056"/>
                    <a:pt x="141691" y="141824"/>
                    <a:pt x="138819" y="141343"/>
                  </a:cubicBezTo>
                  <a:cubicBezTo>
                    <a:pt x="145583" y="137691"/>
                    <a:pt x="151808" y="132642"/>
                    <a:pt x="157200" y="126295"/>
                  </a:cubicBezTo>
                  <a:cubicBezTo>
                    <a:pt x="188522" y="89605"/>
                    <a:pt x="178572" y="28284"/>
                    <a:pt x="138819" y="6839"/>
                  </a:cubicBezTo>
                  <a:cubicBezTo>
                    <a:pt x="141504" y="6387"/>
                    <a:pt x="144209" y="6163"/>
                    <a:pt x="146910" y="6163"/>
                  </a:cubicBezTo>
                  <a:cubicBezTo>
                    <a:pt x="163122" y="6163"/>
                    <a:pt x="179241" y="14248"/>
                    <a:pt x="190606" y="29877"/>
                  </a:cubicBezTo>
                  <a:cubicBezTo>
                    <a:pt x="191213" y="30707"/>
                    <a:pt x="192152" y="31151"/>
                    <a:pt x="193102" y="31151"/>
                  </a:cubicBezTo>
                  <a:cubicBezTo>
                    <a:pt x="193724" y="31151"/>
                    <a:pt x="194352" y="30961"/>
                    <a:pt x="194895" y="30563"/>
                  </a:cubicBezTo>
                  <a:cubicBezTo>
                    <a:pt x="196267" y="29559"/>
                    <a:pt x="196586" y="27647"/>
                    <a:pt x="195581" y="26274"/>
                  </a:cubicBezTo>
                  <a:cubicBezTo>
                    <a:pt x="182821" y="8713"/>
                    <a:pt x="164774" y="1"/>
                    <a:pt x="146839" y="1"/>
                  </a:cubicBezTo>
                  <a:close/>
                </a:path>
              </a:pathLst>
            </a:custGeom>
            <a:gradFill>
              <a:gsLst>
                <a:gs pos="0">
                  <a:srgbClr val="645CA7"/>
                </a:gs>
                <a:gs pos="100000">
                  <a:srgbClr val="D77EAD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93" name="Google Shape;1193;p88"/>
          <p:cNvGrpSpPr/>
          <p:nvPr/>
        </p:nvGrpSpPr>
        <p:grpSpPr>
          <a:xfrm>
            <a:off x="3951737" y="1563013"/>
            <a:ext cx="352818" cy="352818"/>
            <a:chOff x="1190625" y="238125"/>
            <a:chExt cx="5219200" cy="5219200"/>
          </a:xfrm>
        </p:grpSpPr>
        <p:sp>
          <p:nvSpPr>
            <p:cNvPr id="1194" name="Google Shape;1194;p88"/>
            <p:cNvSpPr/>
            <p:nvPr/>
          </p:nvSpPr>
          <p:spPr>
            <a:xfrm>
              <a:off x="1190625" y="238125"/>
              <a:ext cx="5219200" cy="5219200"/>
            </a:xfrm>
            <a:custGeom>
              <a:avLst/>
              <a:gdLst/>
              <a:ahLst/>
              <a:cxnLst/>
              <a:rect l="l" t="t" r="r" b="b"/>
              <a:pathLst>
                <a:path w="208768" h="208768" extrusionOk="0">
                  <a:moveTo>
                    <a:pt x="172070" y="8155"/>
                  </a:moveTo>
                  <a:cubicBezTo>
                    <a:pt x="187793" y="8155"/>
                    <a:pt x="200612" y="20975"/>
                    <a:pt x="200612" y="36697"/>
                  </a:cubicBezTo>
                  <a:lnTo>
                    <a:pt x="200612" y="138634"/>
                  </a:lnTo>
                  <a:cubicBezTo>
                    <a:pt x="200612" y="152955"/>
                    <a:pt x="190011" y="164861"/>
                    <a:pt x="176245" y="166883"/>
                  </a:cubicBezTo>
                  <a:cubicBezTo>
                    <a:pt x="178235" y="162480"/>
                    <a:pt x="179377" y="157619"/>
                    <a:pt x="179377" y="152498"/>
                  </a:cubicBezTo>
                  <a:cubicBezTo>
                    <a:pt x="179377" y="133383"/>
                    <a:pt x="163817" y="117823"/>
                    <a:pt x="144702" y="117823"/>
                  </a:cubicBezTo>
                  <a:cubicBezTo>
                    <a:pt x="132176" y="117823"/>
                    <a:pt x="121150" y="124543"/>
                    <a:pt x="115050" y="134557"/>
                  </a:cubicBezTo>
                  <a:lnTo>
                    <a:pt x="92151" y="134557"/>
                  </a:lnTo>
                  <a:cubicBezTo>
                    <a:pt x="89900" y="134557"/>
                    <a:pt x="88074" y="136384"/>
                    <a:pt x="88074" y="138634"/>
                  </a:cubicBezTo>
                  <a:cubicBezTo>
                    <a:pt x="88074" y="140885"/>
                    <a:pt x="89900" y="142712"/>
                    <a:pt x="92151" y="142712"/>
                  </a:cubicBezTo>
                  <a:lnTo>
                    <a:pt x="111462" y="142712"/>
                  </a:lnTo>
                  <a:cubicBezTo>
                    <a:pt x="110549" y="145811"/>
                    <a:pt x="110059" y="149105"/>
                    <a:pt x="110059" y="152498"/>
                  </a:cubicBezTo>
                  <a:cubicBezTo>
                    <a:pt x="110059" y="157750"/>
                    <a:pt x="111234" y="162708"/>
                    <a:pt x="113321" y="167177"/>
                  </a:cubicBezTo>
                  <a:lnTo>
                    <a:pt x="36697" y="167177"/>
                  </a:lnTo>
                  <a:cubicBezTo>
                    <a:pt x="20975" y="167177"/>
                    <a:pt x="8155" y="154357"/>
                    <a:pt x="8155" y="138634"/>
                  </a:cubicBezTo>
                  <a:lnTo>
                    <a:pt x="8155" y="36697"/>
                  </a:lnTo>
                  <a:cubicBezTo>
                    <a:pt x="8155" y="20975"/>
                    <a:pt x="20975" y="8155"/>
                    <a:pt x="36697" y="8155"/>
                  </a:cubicBezTo>
                  <a:close/>
                  <a:moveTo>
                    <a:pt x="144702" y="125978"/>
                  </a:moveTo>
                  <a:cubicBezTo>
                    <a:pt x="159315" y="125978"/>
                    <a:pt x="171222" y="137884"/>
                    <a:pt x="171222" y="152498"/>
                  </a:cubicBezTo>
                  <a:cubicBezTo>
                    <a:pt x="171222" y="167112"/>
                    <a:pt x="159315" y="178985"/>
                    <a:pt x="144702" y="178985"/>
                  </a:cubicBezTo>
                  <a:cubicBezTo>
                    <a:pt x="130088" y="178985"/>
                    <a:pt x="118214" y="167112"/>
                    <a:pt x="118214" y="152498"/>
                  </a:cubicBezTo>
                  <a:cubicBezTo>
                    <a:pt x="118214" y="137884"/>
                    <a:pt x="130088" y="125978"/>
                    <a:pt x="144702" y="125978"/>
                  </a:cubicBezTo>
                  <a:close/>
                  <a:moveTo>
                    <a:pt x="118932" y="175658"/>
                  </a:moveTo>
                  <a:cubicBezTo>
                    <a:pt x="122651" y="179801"/>
                    <a:pt x="127348" y="183030"/>
                    <a:pt x="132665" y="184987"/>
                  </a:cubicBezTo>
                  <a:lnTo>
                    <a:pt x="120237" y="197415"/>
                  </a:lnTo>
                  <a:lnTo>
                    <a:pt x="117595" y="190794"/>
                  </a:lnTo>
                  <a:cubicBezTo>
                    <a:pt x="117203" y="189750"/>
                    <a:pt x="116355" y="188934"/>
                    <a:pt x="115344" y="188510"/>
                  </a:cubicBezTo>
                  <a:lnTo>
                    <a:pt x="108722" y="185901"/>
                  </a:lnTo>
                  <a:lnTo>
                    <a:pt x="118932" y="175658"/>
                  </a:lnTo>
                  <a:close/>
                  <a:moveTo>
                    <a:pt x="170667" y="175430"/>
                  </a:moveTo>
                  <a:lnTo>
                    <a:pt x="181105" y="185901"/>
                  </a:lnTo>
                  <a:lnTo>
                    <a:pt x="174484" y="188510"/>
                  </a:lnTo>
                  <a:cubicBezTo>
                    <a:pt x="173440" y="188934"/>
                    <a:pt x="172624" y="189750"/>
                    <a:pt x="172200" y="190794"/>
                  </a:cubicBezTo>
                  <a:lnTo>
                    <a:pt x="169591" y="197415"/>
                  </a:lnTo>
                  <a:lnTo>
                    <a:pt x="157032" y="184889"/>
                  </a:lnTo>
                  <a:cubicBezTo>
                    <a:pt x="162316" y="182867"/>
                    <a:pt x="166981" y="179605"/>
                    <a:pt x="170667" y="175430"/>
                  </a:cubicBezTo>
                  <a:close/>
                  <a:moveTo>
                    <a:pt x="36697" y="0"/>
                  </a:moveTo>
                  <a:cubicBezTo>
                    <a:pt x="16473" y="0"/>
                    <a:pt x="0" y="16473"/>
                    <a:pt x="0" y="36697"/>
                  </a:cubicBezTo>
                  <a:lnTo>
                    <a:pt x="0" y="138634"/>
                  </a:lnTo>
                  <a:cubicBezTo>
                    <a:pt x="0" y="158859"/>
                    <a:pt x="16473" y="175332"/>
                    <a:pt x="36697" y="175332"/>
                  </a:cubicBezTo>
                  <a:lnTo>
                    <a:pt x="107743" y="175332"/>
                  </a:lnTo>
                  <a:cubicBezTo>
                    <a:pt x="107743" y="175332"/>
                    <a:pt x="98577" y="184465"/>
                    <a:pt x="98577" y="184498"/>
                  </a:cubicBezTo>
                  <a:cubicBezTo>
                    <a:pt x="96522" y="186520"/>
                    <a:pt x="97305" y="190141"/>
                    <a:pt x="99947" y="191185"/>
                  </a:cubicBezTo>
                  <a:lnTo>
                    <a:pt x="110679" y="195458"/>
                  </a:lnTo>
                  <a:cubicBezTo>
                    <a:pt x="110679" y="195458"/>
                    <a:pt x="114952" y="206190"/>
                    <a:pt x="114952" y="206190"/>
                  </a:cubicBezTo>
                  <a:cubicBezTo>
                    <a:pt x="115540" y="207691"/>
                    <a:pt x="117073" y="208767"/>
                    <a:pt x="118736" y="208767"/>
                  </a:cubicBezTo>
                  <a:cubicBezTo>
                    <a:pt x="119813" y="208767"/>
                    <a:pt x="120857" y="208343"/>
                    <a:pt x="121639" y="207560"/>
                  </a:cubicBezTo>
                  <a:lnTo>
                    <a:pt x="142157" y="187042"/>
                  </a:lnTo>
                  <a:cubicBezTo>
                    <a:pt x="143005" y="187108"/>
                    <a:pt x="143854" y="187140"/>
                    <a:pt x="144702" y="187140"/>
                  </a:cubicBezTo>
                  <a:cubicBezTo>
                    <a:pt x="145713" y="187140"/>
                    <a:pt x="146692" y="187108"/>
                    <a:pt x="147638" y="187010"/>
                  </a:cubicBezTo>
                  <a:lnTo>
                    <a:pt x="168188" y="207560"/>
                  </a:lnTo>
                  <a:cubicBezTo>
                    <a:pt x="168971" y="208343"/>
                    <a:pt x="170015" y="208767"/>
                    <a:pt x="171091" y="208767"/>
                  </a:cubicBezTo>
                  <a:cubicBezTo>
                    <a:pt x="172657" y="208767"/>
                    <a:pt x="174255" y="207723"/>
                    <a:pt x="174875" y="206190"/>
                  </a:cubicBezTo>
                  <a:lnTo>
                    <a:pt x="179148" y="195458"/>
                  </a:lnTo>
                  <a:cubicBezTo>
                    <a:pt x="179148" y="195458"/>
                    <a:pt x="189848" y="191185"/>
                    <a:pt x="189880" y="191185"/>
                  </a:cubicBezTo>
                  <a:cubicBezTo>
                    <a:pt x="192555" y="190109"/>
                    <a:pt x="193305" y="186553"/>
                    <a:pt x="191250" y="184498"/>
                  </a:cubicBezTo>
                  <a:lnTo>
                    <a:pt x="180975" y="174223"/>
                  </a:lnTo>
                  <a:cubicBezTo>
                    <a:pt x="196926" y="170243"/>
                    <a:pt x="208767" y="155792"/>
                    <a:pt x="208767" y="138634"/>
                  </a:cubicBezTo>
                  <a:lnTo>
                    <a:pt x="208767" y="36697"/>
                  </a:lnTo>
                  <a:cubicBezTo>
                    <a:pt x="208767" y="16473"/>
                    <a:pt x="192294" y="0"/>
                    <a:pt x="172070" y="0"/>
                  </a:cubicBezTo>
                  <a:close/>
                </a:path>
              </a:pathLst>
            </a:custGeom>
            <a:gradFill>
              <a:gsLst>
                <a:gs pos="0">
                  <a:srgbClr val="645CA7"/>
                </a:gs>
                <a:gs pos="100000">
                  <a:srgbClr val="D77EAD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88"/>
            <p:cNvSpPr/>
            <p:nvPr/>
          </p:nvSpPr>
          <p:spPr>
            <a:xfrm>
              <a:off x="2780825" y="1053600"/>
              <a:ext cx="2038775" cy="203900"/>
            </a:xfrm>
            <a:custGeom>
              <a:avLst/>
              <a:gdLst/>
              <a:ahLst/>
              <a:cxnLst/>
              <a:rect l="l" t="t" r="r" b="b"/>
              <a:pathLst>
                <a:path w="81551" h="8156" extrusionOk="0">
                  <a:moveTo>
                    <a:pt x="4078" y="1"/>
                  </a:moveTo>
                  <a:cubicBezTo>
                    <a:pt x="1827" y="1"/>
                    <a:pt x="1" y="1828"/>
                    <a:pt x="1" y="4078"/>
                  </a:cubicBezTo>
                  <a:cubicBezTo>
                    <a:pt x="1" y="6329"/>
                    <a:pt x="1827" y="8156"/>
                    <a:pt x="4078" y="8156"/>
                  </a:cubicBezTo>
                  <a:lnTo>
                    <a:pt x="77473" y="8156"/>
                  </a:lnTo>
                  <a:cubicBezTo>
                    <a:pt x="79724" y="8156"/>
                    <a:pt x="81550" y="6329"/>
                    <a:pt x="81550" y="4078"/>
                  </a:cubicBezTo>
                  <a:cubicBezTo>
                    <a:pt x="81550" y="1828"/>
                    <a:pt x="79724" y="1"/>
                    <a:pt x="77473" y="1"/>
                  </a:cubicBezTo>
                  <a:close/>
                </a:path>
              </a:pathLst>
            </a:custGeom>
            <a:gradFill>
              <a:gsLst>
                <a:gs pos="0">
                  <a:srgbClr val="645CA7"/>
                </a:gs>
                <a:gs pos="100000">
                  <a:srgbClr val="D77EAD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88"/>
            <p:cNvSpPr/>
            <p:nvPr/>
          </p:nvSpPr>
          <p:spPr>
            <a:xfrm>
              <a:off x="2169200" y="1869100"/>
              <a:ext cx="1325225" cy="203900"/>
            </a:xfrm>
            <a:custGeom>
              <a:avLst/>
              <a:gdLst/>
              <a:ahLst/>
              <a:cxnLst/>
              <a:rect l="l" t="t" r="r" b="b"/>
              <a:pathLst>
                <a:path w="53009" h="8156" extrusionOk="0">
                  <a:moveTo>
                    <a:pt x="4078" y="1"/>
                  </a:moveTo>
                  <a:cubicBezTo>
                    <a:pt x="1828" y="1"/>
                    <a:pt x="1" y="1827"/>
                    <a:pt x="1" y="4078"/>
                  </a:cubicBezTo>
                  <a:cubicBezTo>
                    <a:pt x="1" y="6329"/>
                    <a:pt x="1828" y="8156"/>
                    <a:pt x="4078" y="8156"/>
                  </a:cubicBezTo>
                  <a:lnTo>
                    <a:pt x="48931" y="8156"/>
                  </a:lnTo>
                  <a:cubicBezTo>
                    <a:pt x="51181" y="8156"/>
                    <a:pt x="53008" y="6329"/>
                    <a:pt x="53008" y="4078"/>
                  </a:cubicBezTo>
                  <a:cubicBezTo>
                    <a:pt x="53008" y="1827"/>
                    <a:pt x="51181" y="1"/>
                    <a:pt x="48931" y="1"/>
                  </a:cubicBezTo>
                  <a:close/>
                </a:path>
              </a:pathLst>
            </a:custGeom>
            <a:gradFill>
              <a:gsLst>
                <a:gs pos="0">
                  <a:srgbClr val="645CA7"/>
                </a:gs>
                <a:gs pos="100000">
                  <a:srgbClr val="D77EAD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88"/>
            <p:cNvSpPr/>
            <p:nvPr/>
          </p:nvSpPr>
          <p:spPr>
            <a:xfrm>
              <a:off x="3698275" y="1869100"/>
              <a:ext cx="203900" cy="203900"/>
            </a:xfrm>
            <a:custGeom>
              <a:avLst/>
              <a:gdLst/>
              <a:ahLst/>
              <a:cxnLst/>
              <a:rect l="l" t="t" r="r" b="b"/>
              <a:pathLst>
                <a:path w="8156" h="8156" extrusionOk="0">
                  <a:moveTo>
                    <a:pt x="4078" y="1"/>
                  </a:moveTo>
                  <a:cubicBezTo>
                    <a:pt x="1827" y="1"/>
                    <a:pt x="0" y="1827"/>
                    <a:pt x="0" y="4078"/>
                  </a:cubicBezTo>
                  <a:cubicBezTo>
                    <a:pt x="0" y="6329"/>
                    <a:pt x="1827" y="8156"/>
                    <a:pt x="4078" y="8156"/>
                  </a:cubicBezTo>
                  <a:cubicBezTo>
                    <a:pt x="6328" y="8156"/>
                    <a:pt x="8155" y="6329"/>
                    <a:pt x="8155" y="4078"/>
                  </a:cubicBezTo>
                  <a:cubicBezTo>
                    <a:pt x="8155" y="1827"/>
                    <a:pt x="6328" y="1"/>
                    <a:pt x="4078" y="1"/>
                  </a:cubicBezTo>
                  <a:close/>
                </a:path>
              </a:pathLst>
            </a:custGeom>
            <a:gradFill>
              <a:gsLst>
                <a:gs pos="0">
                  <a:srgbClr val="645CA7"/>
                </a:gs>
                <a:gs pos="100000">
                  <a:srgbClr val="D77EAD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88"/>
            <p:cNvSpPr/>
            <p:nvPr/>
          </p:nvSpPr>
          <p:spPr>
            <a:xfrm>
              <a:off x="4106025" y="1869100"/>
              <a:ext cx="1325200" cy="203900"/>
            </a:xfrm>
            <a:custGeom>
              <a:avLst/>
              <a:gdLst/>
              <a:ahLst/>
              <a:cxnLst/>
              <a:rect l="l" t="t" r="r" b="b"/>
              <a:pathLst>
                <a:path w="53008" h="8156" extrusionOk="0">
                  <a:moveTo>
                    <a:pt x="4078" y="1"/>
                  </a:moveTo>
                  <a:cubicBezTo>
                    <a:pt x="1827" y="1"/>
                    <a:pt x="0" y="1827"/>
                    <a:pt x="0" y="4078"/>
                  </a:cubicBezTo>
                  <a:cubicBezTo>
                    <a:pt x="0" y="6329"/>
                    <a:pt x="1827" y="8156"/>
                    <a:pt x="4078" y="8156"/>
                  </a:cubicBezTo>
                  <a:lnTo>
                    <a:pt x="48930" y="8156"/>
                  </a:lnTo>
                  <a:cubicBezTo>
                    <a:pt x="51181" y="8156"/>
                    <a:pt x="53007" y="6329"/>
                    <a:pt x="53007" y="4078"/>
                  </a:cubicBezTo>
                  <a:cubicBezTo>
                    <a:pt x="53007" y="1827"/>
                    <a:pt x="51181" y="1"/>
                    <a:pt x="48930" y="1"/>
                  </a:cubicBezTo>
                  <a:close/>
                </a:path>
              </a:pathLst>
            </a:custGeom>
            <a:gradFill>
              <a:gsLst>
                <a:gs pos="0">
                  <a:srgbClr val="645CA7"/>
                </a:gs>
                <a:gs pos="100000">
                  <a:srgbClr val="D77EAD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88"/>
            <p:cNvSpPr/>
            <p:nvPr/>
          </p:nvSpPr>
          <p:spPr>
            <a:xfrm>
              <a:off x="2169200" y="2266250"/>
              <a:ext cx="509725" cy="203900"/>
            </a:xfrm>
            <a:custGeom>
              <a:avLst/>
              <a:gdLst/>
              <a:ahLst/>
              <a:cxnLst/>
              <a:rect l="l" t="t" r="r" b="b"/>
              <a:pathLst>
                <a:path w="20389" h="8156" extrusionOk="0">
                  <a:moveTo>
                    <a:pt x="4078" y="1"/>
                  </a:moveTo>
                  <a:cubicBezTo>
                    <a:pt x="1828" y="1"/>
                    <a:pt x="1" y="1827"/>
                    <a:pt x="1" y="4078"/>
                  </a:cubicBezTo>
                  <a:cubicBezTo>
                    <a:pt x="1" y="6329"/>
                    <a:pt x="1828" y="8156"/>
                    <a:pt x="4078" y="8156"/>
                  </a:cubicBezTo>
                  <a:lnTo>
                    <a:pt x="16311" y="8156"/>
                  </a:lnTo>
                  <a:cubicBezTo>
                    <a:pt x="18562" y="8156"/>
                    <a:pt x="20388" y="6329"/>
                    <a:pt x="20388" y="4078"/>
                  </a:cubicBezTo>
                  <a:cubicBezTo>
                    <a:pt x="20388" y="1827"/>
                    <a:pt x="18562" y="1"/>
                    <a:pt x="16311" y="1"/>
                  </a:cubicBezTo>
                  <a:close/>
                </a:path>
              </a:pathLst>
            </a:custGeom>
            <a:gradFill>
              <a:gsLst>
                <a:gs pos="0">
                  <a:srgbClr val="645CA7"/>
                </a:gs>
                <a:gs pos="100000">
                  <a:srgbClr val="D77EAD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88"/>
            <p:cNvSpPr/>
            <p:nvPr/>
          </p:nvSpPr>
          <p:spPr>
            <a:xfrm>
              <a:off x="2920275" y="2266250"/>
              <a:ext cx="203900" cy="203900"/>
            </a:xfrm>
            <a:custGeom>
              <a:avLst/>
              <a:gdLst/>
              <a:ahLst/>
              <a:cxnLst/>
              <a:rect l="l" t="t" r="r" b="b"/>
              <a:pathLst>
                <a:path w="8156" h="8156" extrusionOk="0">
                  <a:moveTo>
                    <a:pt x="4078" y="1"/>
                  </a:moveTo>
                  <a:cubicBezTo>
                    <a:pt x="1795" y="1"/>
                    <a:pt x="1" y="1827"/>
                    <a:pt x="1" y="4078"/>
                  </a:cubicBezTo>
                  <a:cubicBezTo>
                    <a:pt x="1" y="6329"/>
                    <a:pt x="1795" y="8156"/>
                    <a:pt x="4078" y="8156"/>
                  </a:cubicBezTo>
                  <a:cubicBezTo>
                    <a:pt x="6329" y="8156"/>
                    <a:pt x="8156" y="6329"/>
                    <a:pt x="8156" y="4078"/>
                  </a:cubicBezTo>
                  <a:cubicBezTo>
                    <a:pt x="8156" y="1827"/>
                    <a:pt x="6329" y="1"/>
                    <a:pt x="4078" y="1"/>
                  </a:cubicBezTo>
                  <a:close/>
                </a:path>
              </a:pathLst>
            </a:custGeom>
            <a:gradFill>
              <a:gsLst>
                <a:gs pos="0">
                  <a:srgbClr val="645CA7"/>
                </a:gs>
                <a:gs pos="100000">
                  <a:srgbClr val="D77EAD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88"/>
            <p:cNvSpPr/>
            <p:nvPr/>
          </p:nvSpPr>
          <p:spPr>
            <a:xfrm>
              <a:off x="4476250" y="2266250"/>
              <a:ext cx="203900" cy="203900"/>
            </a:xfrm>
            <a:custGeom>
              <a:avLst/>
              <a:gdLst/>
              <a:ahLst/>
              <a:cxnLst/>
              <a:rect l="l" t="t" r="r" b="b"/>
              <a:pathLst>
                <a:path w="8156" h="8156" extrusionOk="0">
                  <a:moveTo>
                    <a:pt x="4078" y="1"/>
                  </a:moveTo>
                  <a:cubicBezTo>
                    <a:pt x="1860" y="1"/>
                    <a:pt x="0" y="1827"/>
                    <a:pt x="0" y="4078"/>
                  </a:cubicBezTo>
                  <a:cubicBezTo>
                    <a:pt x="0" y="6329"/>
                    <a:pt x="1860" y="8156"/>
                    <a:pt x="4078" y="8156"/>
                  </a:cubicBezTo>
                  <a:cubicBezTo>
                    <a:pt x="6329" y="8156"/>
                    <a:pt x="8155" y="6329"/>
                    <a:pt x="8155" y="4078"/>
                  </a:cubicBezTo>
                  <a:cubicBezTo>
                    <a:pt x="8155" y="1827"/>
                    <a:pt x="6329" y="1"/>
                    <a:pt x="4078" y="1"/>
                  </a:cubicBezTo>
                  <a:close/>
                </a:path>
              </a:pathLst>
            </a:custGeom>
            <a:gradFill>
              <a:gsLst>
                <a:gs pos="0">
                  <a:srgbClr val="645CA7"/>
                </a:gs>
                <a:gs pos="100000">
                  <a:srgbClr val="D77EAD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88"/>
            <p:cNvSpPr/>
            <p:nvPr/>
          </p:nvSpPr>
          <p:spPr>
            <a:xfrm>
              <a:off x="3364725" y="2266250"/>
              <a:ext cx="870975" cy="203900"/>
            </a:xfrm>
            <a:custGeom>
              <a:avLst/>
              <a:gdLst/>
              <a:ahLst/>
              <a:cxnLst/>
              <a:rect l="l" t="t" r="r" b="b"/>
              <a:pathLst>
                <a:path w="34839" h="8156" extrusionOk="0">
                  <a:moveTo>
                    <a:pt x="4078" y="1"/>
                  </a:moveTo>
                  <a:cubicBezTo>
                    <a:pt x="1827" y="1"/>
                    <a:pt x="1" y="1827"/>
                    <a:pt x="1" y="4078"/>
                  </a:cubicBezTo>
                  <a:cubicBezTo>
                    <a:pt x="1" y="6329"/>
                    <a:pt x="1827" y="8156"/>
                    <a:pt x="4078" y="8156"/>
                  </a:cubicBezTo>
                  <a:lnTo>
                    <a:pt x="30761" y="8156"/>
                  </a:lnTo>
                  <a:cubicBezTo>
                    <a:pt x="33012" y="8156"/>
                    <a:pt x="34839" y="6329"/>
                    <a:pt x="34839" y="4078"/>
                  </a:cubicBezTo>
                  <a:cubicBezTo>
                    <a:pt x="34839" y="1827"/>
                    <a:pt x="33012" y="1"/>
                    <a:pt x="30761" y="1"/>
                  </a:cubicBezTo>
                  <a:close/>
                </a:path>
              </a:pathLst>
            </a:custGeom>
            <a:gradFill>
              <a:gsLst>
                <a:gs pos="0">
                  <a:srgbClr val="645CA7"/>
                </a:gs>
                <a:gs pos="100000">
                  <a:srgbClr val="D77EAD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88"/>
            <p:cNvSpPr/>
            <p:nvPr/>
          </p:nvSpPr>
          <p:spPr>
            <a:xfrm>
              <a:off x="4921500" y="2266250"/>
              <a:ext cx="509725" cy="203900"/>
            </a:xfrm>
            <a:custGeom>
              <a:avLst/>
              <a:gdLst/>
              <a:ahLst/>
              <a:cxnLst/>
              <a:rect l="l" t="t" r="r" b="b"/>
              <a:pathLst>
                <a:path w="20389" h="8156" extrusionOk="0">
                  <a:moveTo>
                    <a:pt x="4078" y="1"/>
                  </a:moveTo>
                  <a:cubicBezTo>
                    <a:pt x="1828" y="1"/>
                    <a:pt x="1" y="1827"/>
                    <a:pt x="1" y="4078"/>
                  </a:cubicBezTo>
                  <a:cubicBezTo>
                    <a:pt x="1" y="6329"/>
                    <a:pt x="1828" y="8156"/>
                    <a:pt x="4078" y="8156"/>
                  </a:cubicBezTo>
                  <a:lnTo>
                    <a:pt x="16311" y="8156"/>
                  </a:lnTo>
                  <a:cubicBezTo>
                    <a:pt x="18562" y="8156"/>
                    <a:pt x="20388" y="6329"/>
                    <a:pt x="20388" y="4078"/>
                  </a:cubicBezTo>
                  <a:cubicBezTo>
                    <a:pt x="20388" y="1827"/>
                    <a:pt x="18562" y="1"/>
                    <a:pt x="16311" y="1"/>
                  </a:cubicBezTo>
                  <a:close/>
                </a:path>
              </a:pathLst>
            </a:custGeom>
            <a:gradFill>
              <a:gsLst>
                <a:gs pos="0">
                  <a:srgbClr val="645CA7"/>
                </a:gs>
                <a:gs pos="100000">
                  <a:srgbClr val="D77EAD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88"/>
            <p:cNvSpPr/>
            <p:nvPr/>
          </p:nvSpPr>
          <p:spPr>
            <a:xfrm>
              <a:off x="2169200" y="2674000"/>
              <a:ext cx="1732975" cy="203900"/>
            </a:xfrm>
            <a:custGeom>
              <a:avLst/>
              <a:gdLst/>
              <a:ahLst/>
              <a:cxnLst/>
              <a:rect l="l" t="t" r="r" b="b"/>
              <a:pathLst>
                <a:path w="69319" h="8156" extrusionOk="0">
                  <a:moveTo>
                    <a:pt x="4078" y="1"/>
                  </a:moveTo>
                  <a:cubicBezTo>
                    <a:pt x="1828" y="1"/>
                    <a:pt x="1" y="1827"/>
                    <a:pt x="1" y="4078"/>
                  </a:cubicBezTo>
                  <a:cubicBezTo>
                    <a:pt x="1" y="6329"/>
                    <a:pt x="1828" y="8156"/>
                    <a:pt x="4078" y="8156"/>
                  </a:cubicBezTo>
                  <a:lnTo>
                    <a:pt x="65241" y="8156"/>
                  </a:lnTo>
                  <a:cubicBezTo>
                    <a:pt x="67491" y="8156"/>
                    <a:pt x="69318" y="6329"/>
                    <a:pt x="69318" y="4078"/>
                  </a:cubicBezTo>
                  <a:cubicBezTo>
                    <a:pt x="69318" y="1827"/>
                    <a:pt x="67491" y="1"/>
                    <a:pt x="65241" y="1"/>
                  </a:cubicBezTo>
                  <a:close/>
                </a:path>
              </a:pathLst>
            </a:custGeom>
            <a:gradFill>
              <a:gsLst>
                <a:gs pos="0">
                  <a:srgbClr val="645CA7"/>
                </a:gs>
                <a:gs pos="100000">
                  <a:srgbClr val="D77EAD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88"/>
            <p:cNvSpPr/>
            <p:nvPr/>
          </p:nvSpPr>
          <p:spPr>
            <a:xfrm>
              <a:off x="2169200" y="3602025"/>
              <a:ext cx="1019400" cy="203900"/>
            </a:xfrm>
            <a:custGeom>
              <a:avLst/>
              <a:gdLst/>
              <a:ahLst/>
              <a:cxnLst/>
              <a:rect l="l" t="t" r="r" b="b"/>
              <a:pathLst>
                <a:path w="40776" h="8156" extrusionOk="0">
                  <a:moveTo>
                    <a:pt x="4078" y="1"/>
                  </a:moveTo>
                  <a:cubicBezTo>
                    <a:pt x="1828" y="1"/>
                    <a:pt x="1" y="1828"/>
                    <a:pt x="1" y="4078"/>
                  </a:cubicBezTo>
                  <a:cubicBezTo>
                    <a:pt x="1" y="6329"/>
                    <a:pt x="1828" y="8156"/>
                    <a:pt x="4078" y="8156"/>
                  </a:cubicBezTo>
                  <a:lnTo>
                    <a:pt x="36698" y="8156"/>
                  </a:lnTo>
                  <a:cubicBezTo>
                    <a:pt x="38949" y="8156"/>
                    <a:pt x="40776" y="6329"/>
                    <a:pt x="40776" y="4078"/>
                  </a:cubicBezTo>
                  <a:cubicBezTo>
                    <a:pt x="40776" y="1828"/>
                    <a:pt x="38949" y="1"/>
                    <a:pt x="36698" y="1"/>
                  </a:cubicBezTo>
                  <a:close/>
                </a:path>
              </a:pathLst>
            </a:custGeom>
            <a:gradFill>
              <a:gsLst>
                <a:gs pos="0">
                  <a:srgbClr val="645CA7"/>
                </a:gs>
                <a:gs pos="100000">
                  <a:srgbClr val="D77EAD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88"/>
            <p:cNvSpPr/>
            <p:nvPr/>
          </p:nvSpPr>
          <p:spPr>
            <a:xfrm>
              <a:off x="4424875" y="3705425"/>
              <a:ext cx="795950" cy="757800"/>
            </a:xfrm>
            <a:custGeom>
              <a:avLst/>
              <a:gdLst/>
              <a:ahLst/>
              <a:cxnLst/>
              <a:rect l="l" t="t" r="r" b="b"/>
              <a:pathLst>
                <a:path w="31838" h="30312" extrusionOk="0">
                  <a:moveTo>
                    <a:pt x="22689" y="1"/>
                  </a:moveTo>
                  <a:cubicBezTo>
                    <a:pt x="21389" y="1"/>
                    <a:pt x="20092" y="590"/>
                    <a:pt x="19311" y="1671"/>
                  </a:cubicBezTo>
                  <a:cubicBezTo>
                    <a:pt x="18039" y="3465"/>
                    <a:pt x="18496" y="6108"/>
                    <a:pt x="20257" y="7347"/>
                  </a:cubicBezTo>
                  <a:cubicBezTo>
                    <a:pt x="22443" y="8913"/>
                    <a:pt x="23682" y="11359"/>
                    <a:pt x="23682" y="14002"/>
                  </a:cubicBezTo>
                  <a:cubicBezTo>
                    <a:pt x="23682" y="18503"/>
                    <a:pt x="20029" y="22157"/>
                    <a:pt x="15527" y="22157"/>
                  </a:cubicBezTo>
                  <a:cubicBezTo>
                    <a:pt x="12494" y="22157"/>
                    <a:pt x="9688" y="20460"/>
                    <a:pt x="8286" y="17753"/>
                  </a:cubicBezTo>
                  <a:cubicBezTo>
                    <a:pt x="7571" y="16369"/>
                    <a:pt x="6089" y="15556"/>
                    <a:pt x="4602" y="15556"/>
                  </a:cubicBezTo>
                  <a:cubicBezTo>
                    <a:pt x="3986" y="15556"/>
                    <a:pt x="3369" y="15695"/>
                    <a:pt x="2806" y="15991"/>
                  </a:cubicBezTo>
                  <a:cubicBezTo>
                    <a:pt x="783" y="17035"/>
                    <a:pt x="0" y="19482"/>
                    <a:pt x="1044" y="21472"/>
                  </a:cubicBezTo>
                  <a:cubicBezTo>
                    <a:pt x="3784" y="26821"/>
                    <a:pt x="9558" y="30312"/>
                    <a:pt x="15527" y="30312"/>
                  </a:cubicBezTo>
                  <a:cubicBezTo>
                    <a:pt x="24400" y="30312"/>
                    <a:pt x="31837" y="22842"/>
                    <a:pt x="31837" y="14002"/>
                  </a:cubicBezTo>
                  <a:cubicBezTo>
                    <a:pt x="31837" y="8750"/>
                    <a:pt x="29293" y="3759"/>
                    <a:pt x="25020" y="725"/>
                  </a:cubicBezTo>
                  <a:cubicBezTo>
                    <a:pt x="24327" y="234"/>
                    <a:pt x="23507" y="1"/>
                    <a:pt x="22689" y="1"/>
                  </a:cubicBezTo>
                  <a:close/>
                </a:path>
              </a:pathLst>
            </a:custGeom>
            <a:gradFill>
              <a:gsLst>
                <a:gs pos="0">
                  <a:srgbClr val="645CA7"/>
                </a:gs>
                <a:gs pos="100000">
                  <a:srgbClr val="D77EAD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88"/>
            <p:cNvSpPr/>
            <p:nvPr/>
          </p:nvSpPr>
          <p:spPr>
            <a:xfrm>
              <a:off x="4513750" y="3724350"/>
              <a:ext cx="203900" cy="203900"/>
            </a:xfrm>
            <a:custGeom>
              <a:avLst/>
              <a:gdLst/>
              <a:ahLst/>
              <a:cxnLst/>
              <a:rect l="l" t="t" r="r" b="b"/>
              <a:pathLst>
                <a:path w="8156" h="8156" extrusionOk="0">
                  <a:moveTo>
                    <a:pt x="4078" y="1"/>
                  </a:moveTo>
                  <a:cubicBezTo>
                    <a:pt x="1828" y="1"/>
                    <a:pt x="1" y="1828"/>
                    <a:pt x="1" y="4078"/>
                  </a:cubicBezTo>
                  <a:cubicBezTo>
                    <a:pt x="1" y="6329"/>
                    <a:pt x="1828" y="8156"/>
                    <a:pt x="4078" y="8156"/>
                  </a:cubicBezTo>
                  <a:cubicBezTo>
                    <a:pt x="6329" y="8156"/>
                    <a:pt x="8156" y="6329"/>
                    <a:pt x="8156" y="4078"/>
                  </a:cubicBezTo>
                  <a:cubicBezTo>
                    <a:pt x="8156" y="1828"/>
                    <a:pt x="6329" y="1"/>
                    <a:pt x="4078" y="1"/>
                  </a:cubicBezTo>
                  <a:close/>
                </a:path>
              </a:pathLst>
            </a:custGeom>
            <a:gradFill>
              <a:gsLst>
                <a:gs pos="0">
                  <a:srgbClr val="645CA7"/>
                </a:gs>
                <a:gs pos="100000">
                  <a:srgbClr val="D77EAD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08" name="Google Shape;1208;p88"/>
          <p:cNvGrpSpPr/>
          <p:nvPr/>
        </p:nvGrpSpPr>
        <p:grpSpPr>
          <a:xfrm>
            <a:off x="3266862" y="1994101"/>
            <a:ext cx="354430" cy="353436"/>
            <a:chOff x="1190625" y="238125"/>
            <a:chExt cx="5243050" cy="5228350"/>
          </a:xfrm>
        </p:grpSpPr>
        <p:sp>
          <p:nvSpPr>
            <p:cNvPr id="1209" name="Google Shape;1209;p88"/>
            <p:cNvSpPr/>
            <p:nvPr/>
          </p:nvSpPr>
          <p:spPr>
            <a:xfrm>
              <a:off x="1726125" y="687225"/>
              <a:ext cx="204675" cy="204675"/>
            </a:xfrm>
            <a:custGeom>
              <a:avLst/>
              <a:gdLst/>
              <a:ahLst/>
              <a:cxnLst/>
              <a:rect l="l" t="t" r="r" b="b"/>
              <a:pathLst>
                <a:path w="8187" h="8187" extrusionOk="0">
                  <a:moveTo>
                    <a:pt x="4094" y="1"/>
                  </a:moveTo>
                  <a:cubicBezTo>
                    <a:pt x="1839" y="1"/>
                    <a:pt x="1" y="1839"/>
                    <a:pt x="1" y="4094"/>
                  </a:cubicBezTo>
                  <a:cubicBezTo>
                    <a:pt x="1" y="6349"/>
                    <a:pt x="1839" y="8187"/>
                    <a:pt x="4094" y="8187"/>
                  </a:cubicBezTo>
                  <a:lnTo>
                    <a:pt x="4118" y="8187"/>
                  </a:lnTo>
                  <a:cubicBezTo>
                    <a:pt x="6373" y="8187"/>
                    <a:pt x="8187" y="6349"/>
                    <a:pt x="8187" y="4094"/>
                  </a:cubicBezTo>
                  <a:cubicBezTo>
                    <a:pt x="8187" y="1839"/>
                    <a:pt x="6348" y="1"/>
                    <a:pt x="4094" y="1"/>
                  </a:cubicBezTo>
                  <a:close/>
                </a:path>
              </a:pathLst>
            </a:custGeom>
            <a:gradFill>
              <a:gsLst>
                <a:gs pos="0">
                  <a:srgbClr val="645CA7"/>
                </a:gs>
                <a:gs pos="100000">
                  <a:srgbClr val="D77EAD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88"/>
            <p:cNvSpPr/>
            <p:nvPr/>
          </p:nvSpPr>
          <p:spPr>
            <a:xfrm>
              <a:off x="2190575" y="687225"/>
              <a:ext cx="204675" cy="204675"/>
            </a:xfrm>
            <a:custGeom>
              <a:avLst/>
              <a:gdLst/>
              <a:ahLst/>
              <a:cxnLst/>
              <a:rect l="l" t="t" r="r" b="b"/>
              <a:pathLst>
                <a:path w="8187" h="8187" extrusionOk="0">
                  <a:moveTo>
                    <a:pt x="4093" y="1"/>
                  </a:moveTo>
                  <a:cubicBezTo>
                    <a:pt x="1838" y="1"/>
                    <a:pt x="0" y="1839"/>
                    <a:pt x="0" y="4094"/>
                  </a:cubicBezTo>
                  <a:cubicBezTo>
                    <a:pt x="0" y="6349"/>
                    <a:pt x="1838" y="8187"/>
                    <a:pt x="4093" y="8187"/>
                  </a:cubicBezTo>
                  <a:lnTo>
                    <a:pt x="4142" y="8187"/>
                  </a:lnTo>
                  <a:cubicBezTo>
                    <a:pt x="6397" y="8187"/>
                    <a:pt x="8186" y="6349"/>
                    <a:pt x="8186" y="4094"/>
                  </a:cubicBezTo>
                  <a:cubicBezTo>
                    <a:pt x="8186" y="1839"/>
                    <a:pt x="6348" y="1"/>
                    <a:pt x="4093" y="1"/>
                  </a:cubicBezTo>
                  <a:close/>
                </a:path>
              </a:pathLst>
            </a:custGeom>
            <a:gradFill>
              <a:gsLst>
                <a:gs pos="0">
                  <a:srgbClr val="645CA7"/>
                </a:gs>
                <a:gs pos="100000">
                  <a:srgbClr val="D77EAD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88"/>
            <p:cNvSpPr/>
            <p:nvPr/>
          </p:nvSpPr>
          <p:spPr>
            <a:xfrm>
              <a:off x="2655625" y="687225"/>
              <a:ext cx="204675" cy="204675"/>
            </a:xfrm>
            <a:custGeom>
              <a:avLst/>
              <a:gdLst/>
              <a:ahLst/>
              <a:cxnLst/>
              <a:rect l="l" t="t" r="r" b="b"/>
              <a:pathLst>
                <a:path w="8187" h="8187" extrusionOk="0">
                  <a:moveTo>
                    <a:pt x="4069" y="1"/>
                  </a:moveTo>
                  <a:cubicBezTo>
                    <a:pt x="1814" y="1"/>
                    <a:pt x="0" y="1839"/>
                    <a:pt x="0" y="4094"/>
                  </a:cubicBezTo>
                  <a:cubicBezTo>
                    <a:pt x="0" y="6349"/>
                    <a:pt x="1814" y="8187"/>
                    <a:pt x="4069" y="8187"/>
                  </a:cubicBezTo>
                  <a:lnTo>
                    <a:pt x="4118" y="8187"/>
                  </a:lnTo>
                  <a:cubicBezTo>
                    <a:pt x="6373" y="8187"/>
                    <a:pt x="8186" y="6349"/>
                    <a:pt x="8186" y="4094"/>
                  </a:cubicBezTo>
                  <a:cubicBezTo>
                    <a:pt x="8186" y="1839"/>
                    <a:pt x="6324" y="1"/>
                    <a:pt x="4069" y="1"/>
                  </a:cubicBezTo>
                  <a:close/>
                </a:path>
              </a:pathLst>
            </a:custGeom>
            <a:gradFill>
              <a:gsLst>
                <a:gs pos="0">
                  <a:srgbClr val="645CA7"/>
                </a:gs>
                <a:gs pos="100000">
                  <a:srgbClr val="D77EAD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88"/>
            <p:cNvSpPr/>
            <p:nvPr/>
          </p:nvSpPr>
          <p:spPr>
            <a:xfrm>
              <a:off x="3455225" y="687225"/>
              <a:ext cx="1871275" cy="204675"/>
            </a:xfrm>
            <a:custGeom>
              <a:avLst/>
              <a:gdLst/>
              <a:ahLst/>
              <a:cxnLst/>
              <a:rect l="l" t="t" r="r" b="b"/>
              <a:pathLst>
                <a:path w="74851" h="8187" extrusionOk="0">
                  <a:moveTo>
                    <a:pt x="4069" y="1"/>
                  </a:moveTo>
                  <a:cubicBezTo>
                    <a:pt x="1814" y="1"/>
                    <a:pt x="0" y="1839"/>
                    <a:pt x="0" y="4094"/>
                  </a:cubicBezTo>
                  <a:cubicBezTo>
                    <a:pt x="0" y="6349"/>
                    <a:pt x="1814" y="8187"/>
                    <a:pt x="4069" y="8187"/>
                  </a:cubicBezTo>
                  <a:lnTo>
                    <a:pt x="70757" y="8187"/>
                  </a:lnTo>
                  <a:cubicBezTo>
                    <a:pt x="73012" y="8187"/>
                    <a:pt x="74850" y="6349"/>
                    <a:pt x="74850" y="4094"/>
                  </a:cubicBezTo>
                  <a:cubicBezTo>
                    <a:pt x="74850" y="1839"/>
                    <a:pt x="73012" y="1"/>
                    <a:pt x="70757" y="1"/>
                  </a:cubicBezTo>
                  <a:close/>
                </a:path>
              </a:pathLst>
            </a:custGeom>
            <a:gradFill>
              <a:gsLst>
                <a:gs pos="0">
                  <a:srgbClr val="645CA7"/>
                </a:gs>
                <a:gs pos="100000">
                  <a:srgbClr val="D77EAD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88"/>
            <p:cNvSpPr/>
            <p:nvPr/>
          </p:nvSpPr>
          <p:spPr>
            <a:xfrm>
              <a:off x="1190625" y="238125"/>
              <a:ext cx="5243050" cy="5228350"/>
            </a:xfrm>
            <a:custGeom>
              <a:avLst/>
              <a:gdLst/>
              <a:ahLst/>
              <a:cxnLst/>
              <a:rect l="l" t="t" r="r" b="b"/>
              <a:pathLst>
                <a:path w="209722" h="209134" extrusionOk="0">
                  <a:moveTo>
                    <a:pt x="174821" y="8161"/>
                  </a:moveTo>
                  <a:cubicBezTo>
                    <a:pt x="177076" y="8161"/>
                    <a:pt x="178914" y="10000"/>
                    <a:pt x="178914" y="12254"/>
                  </a:cubicBezTo>
                  <a:lnTo>
                    <a:pt x="178914" y="35954"/>
                  </a:lnTo>
                  <a:lnTo>
                    <a:pt x="8161" y="35954"/>
                  </a:lnTo>
                  <a:lnTo>
                    <a:pt x="8161" y="12254"/>
                  </a:lnTo>
                  <a:cubicBezTo>
                    <a:pt x="8161" y="10000"/>
                    <a:pt x="10000" y="8161"/>
                    <a:pt x="12254" y="8161"/>
                  </a:cubicBezTo>
                  <a:close/>
                  <a:moveTo>
                    <a:pt x="112030" y="77546"/>
                  </a:moveTo>
                  <a:cubicBezTo>
                    <a:pt x="123818" y="77546"/>
                    <a:pt x="133401" y="88134"/>
                    <a:pt x="133401" y="101172"/>
                  </a:cubicBezTo>
                  <a:cubicBezTo>
                    <a:pt x="133401" y="104530"/>
                    <a:pt x="131931" y="108647"/>
                    <a:pt x="129112" y="113329"/>
                  </a:cubicBezTo>
                  <a:cubicBezTo>
                    <a:pt x="128647" y="113917"/>
                    <a:pt x="128254" y="114554"/>
                    <a:pt x="127911" y="115191"/>
                  </a:cubicBezTo>
                  <a:cubicBezTo>
                    <a:pt x="126735" y="117005"/>
                    <a:pt x="125362" y="118868"/>
                    <a:pt x="123794" y="120804"/>
                  </a:cubicBezTo>
                  <a:cubicBezTo>
                    <a:pt x="121686" y="121367"/>
                    <a:pt x="119774" y="122470"/>
                    <a:pt x="118206" y="124063"/>
                  </a:cubicBezTo>
                  <a:cubicBezTo>
                    <a:pt x="117103" y="125142"/>
                    <a:pt x="116245" y="126392"/>
                    <a:pt x="115632" y="127740"/>
                  </a:cubicBezTo>
                  <a:lnTo>
                    <a:pt x="98819" y="110902"/>
                  </a:lnTo>
                  <a:cubicBezTo>
                    <a:pt x="96356" y="108451"/>
                    <a:pt x="93133" y="107226"/>
                    <a:pt x="89910" y="107226"/>
                  </a:cubicBezTo>
                  <a:cubicBezTo>
                    <a:pt x="86688" y="107226"/>
                    <a:pt x="83465" y="108451"/>
                    <a:pt x="81001" y="110902"/>
                  </a:cubicBezTo>
                  <a:cubicBezTo>
                    <a:pt x="78624" y="113280"/>
                    <a:pt x="77325" y="116441"/>
                    <a:pt x="77325" y="119799"/>
                  </a:cubicBezTo>
                  <a:cubicBezTo>
                    <a:pt x="77325" y="123181"/>
                    <a:pt x="78624" y="126343"/>
                    <a:pt x="81001" y="128720"/>
                  </a:cubicBezTo>
                  <a:lnTo>
                    <a:pt x="97962" y="145656"/>
                  </a:lnTo>
                  <a:cubicBezTo>
                    <a:pt x="96197" y="147077"/>
                    <a:pt x="94677" y="148229"/>
                    <a:pt x="93525" y="149111"/>
                  </a:cubicBezTo>
                  <a:cubicBezTo>
                    <a:pt x="80487" y="139308"/>
                    <a:pt x="53674" y="116074"/>
                    <a:pt x="53674" y="101172"/>
                  </a:cubicBezTo>
                  <a:cubicBezTo>
                    <a:pt x="53674" y="88134"/>
                    <a:pt x="63257" y="77546"/>
                    <a:pt x="75046" y="77546"/>
                  </a:cubicBezTo>
                  <a:cubicBezTo>
                    <a:pt x="80903" y="77546"/>
                    <a:pt x="86393" y="80119"/>
                    <a:pt x="90462" y="84800"/>
                  </a:cubicBezTo>
                  <a:cubicBezTo>
                    <a:pt x="91222" y="85707"/>
                    <a:pt x="92349" y="86222"/>
                    <a:pt x="93525" y="86222"/>
                  </a:cubicBezTo>
                  <a:cubicBezTo>
                    <a:pt x="94726" y="86222"/>
                    <a:pt x="95854" y="85707"/>
                    <a:pt x="96614" y="84800"/>
                  </a:cubicBezTo>
                  <a:cubicBezTo>
                    <a:pt x="100682" y="80119"/>
                    <a:pt x="106172" y="77546"/>
                    <a:pt x="112030" y="77546"/>
                  </a:cubicBezTo>
                  <a:close/>
                  <a:moveTo>
                    <a:pt x="12254" y="0"/>
                  </a:moveTo>
                  <a:cubicBezTo>
                    <a:pt x="5490" y="0"/>
                    <a:pt x="0" y="5490"/>
                    <a:pt x="0" y="12254"/>
                  </a:cubicBezTo>
                  <a:lnTo>
                    <a:pt x="0" y="174821"/>
                  </a:lnTo>
                  <a:cubicBezTo>
                    <a:pt x="0" y="181585"/>
                    <a:pt x="5490" y="187075"/>
                    <a:pt x="12254" y="187075"/>
                  </a:cubicBezTo>
                  <a:lnTo>
                    <a:pt x="87692" y="187075"/>
                  </a:lnTo>
                  <a:cubicBezTo>
                    <a:pt x="89947" y="187075"/>
                    <a:pt x="91761" y="185237"/>
                    <a:pt x="91761" y="182982"/>
                  </a:cubicBezTo>
                  <a:cubicBezTo>
                    <a:pt x="91761" y="180728"/>
                    <a:pt x="89947" y="178914"/>
                    <a:pt x="87692" y="178914"/>
                  </a:cubicBezTo>
                  <a:lnTo>
                    <a:pt x="12254" y="178914"/>
                  </a:lnTo>
                  <a:cubicBezTo>
                    <a:pt x="10000" y="178914"/>
                    <a:pt x="8161" y="177076"/>
                    <a:pt x="8161" y="174821"/>
                  </a:cubicBezTo>
                  <a:lnTo>
                    <a:pt x="8161" y="44116"/>
                  </a:lnTo>
                  <a:lnTo>
                    <a:pt x="178914" y="44116"/>
                  </a:lnTo>
                  <a:lnTo>
                    <a:pt x="178914" y="118868"/>
                  </a:lnTo>
                  <a:lnTo>
                    <a:pt x="164478" y="104432"/>
                  </a:lnTo>
                  <a:cubicBezTo>
                    <a:pt x="162101" y="102055"/>
                    <a:pt x="158939" y="100756"/>
                    <a:pt x="155582" y="100756"/>
                  </a:cubicBezTo>
                  <a:cubicBezTo>
                    <a:pt x="152199" y="100756"/>
                    <a:pt x="149038" y="102055"/>
                    <a:pt x="146660" y="104432"/>
                  </a:cubicBezTo>
                  <a:cubicBezTo>
                    <a:pt x="145288" y="105829"/>
                    <a:pt x="144283" y="107471"/>
                    <a:pt x="143695" y="109211"/>
                  </a:cubicBezTo>
                  <a:cubicBezTo>
                    <a:pt x="142617" y="108794"/>
                    <a:pt x="141489" y="108525"/>
                    <a:pt x="140362" y="108402"/>
                  </a:cubicBezTo>
                  <a:cubicBezTo>
                    <a:pt x="141146" y="105878"/>
                    <a:pt x="141563" y="103452"/>
                    <a:pt x="141563" y="101172"/>
                  </a:cubicBezTo>
                  <a:cubicBezTo>
                    <a:pt x="141563" y="83648"/>
                    <a:pt x="128303" y="69360"/>
                    <a:pt x="112030" y="69360"/>
                  </a:cubicBezTo>
                  <a:cubicBezTo>
                    <a:pt x="105290" y="69360"/>
                    <a:pt x="98746" y="71884"/>
                    <a:pt x="93525" y="76369"/>
                  </a:cubicBezTo>
                  <a:cubicBezTo>
                    <a:pt x="88330" y="71884"/>
                    <a:pt x="81786" y="69360"/>
                    <a:pt x="75046" y="69360"/>
                  </a:cubicBezTo>
                  <a:cubicBezTo>
                    <a:pt x="58748" y="69360"/>
                    <a:pt x="45513" y="83648"/>
                    <a:pt x="45513" y="101172"/>
                  </a:cubicBezTo>
                  <a:cubicBezTo>
                    <a:pt x="45513" y="111221"/>
                    <a:pt x="53331" y="123843"/>
                    <a:pt x="68723" y="138671"/>
                  </a:cubicBezTo>
                  <a:cubicBezTo>
                    <a:pt x="79801" y="149332"/>
                    <a:pt x="90707" y="157175"/>
                    <a:pt x="91148" y="157518"/>
                  </a:cubicBezTo>
                  <a:cubicBezTo>
                    <a:pt x="91859" y="158033"/>
                    <a:pt x="92692" y="158278"/>
                    <a:pt x="93525" y="158278"/>
                  </a:cubicBezTo>
                  <a:cubicBezTo>
                    <a:pt x="94383" y="158278"/>
                    <a:pt x="95217" y="158033"/>
                    <a:pt x="95927" y="157518"/>
                  </a:cubicBezTo>
                  <a:cubicBezTo>
                    <a:pt x="96074" y="157395"/>
                    <a:pt x="99187" y="155165"/>
                    <a:pt x="103770" y="151464"/>
                  </a:cubicBezTo>
                  <a:lnTo>
                    <a:pt x="112397" y="160091"/>
                  </a:lnTo>
                  <a:lnTo>
                    <a:pt x="116417" y="181389"/>
                  </a:lnTo>
                  <a:cubicBezTo>
                    <a:pt x="117814" y="188767"/>
                    <a:pt x="123059" y="194918"/>
                    <a:pt x="130117" y="197467"/>
                  </a:cubicBezTo>
                  <a:lnTo>
                    <a:pt x="161733" y="208888"/>
                  </a:lnTo>
                  <a:cubicBezTo>
                    <a:pt x="162199" y="209060"/>
                    <a:pt x="162665" y="209133"/>
                    <a:pt x="163130" y="209133"/>
                  </a:cubicBezTo>
                  <a:cubicBezTo>
                    <a:pt x="164797" y="209133"/>
                    <a:pt x="166366" y="208104"/>
                    <a:pt x="166978" y="206437"/>
                  </a:cubicBezTo>
                  <a:cubicBezTo>
                    <a:pt x="167738" y="204330"/>
                    <a:pt x="166635" y="201977"/>
                    <a:pt x="164527" y="201217"/>
                  </a:cubicBezTo>
                  <a:lnTo>
                    <a:pt x="132887" y="189796"/>
                  </a:lnTo>
                  <a:cubicBezTo>
                    <a:pt x="128549" y="188203"/>
                    <a:pt x="125313" y="184404"/>
                    <a:pt x="124456" y="179870"/>
                  </a:cubicBezTo>
                  <a:lnTo>
                    <a:pt x="122642" y="170360"/>
                  </a:lnTo>
                  <a:lnTo>
                    <a:pt x="126245" y="173939"/>
                  </a:lnTo>
                  <a:cubicBezTo>
                    <a:pt x="127029" y="174723"/>
                    <a:pt x="128083" y="175140"/>
                    <a:pt x="129112" y="175140"/>
                  </a:cubicBezTo>
                  <a:cubicBezTo>
                    <a:pt x="130166" y="175140"/>
                    <a:pt x="131220" y="174723"/>
                    <a:pt x="132004" y="173939"/>
                  </a:cubicBezTo>
                  <a:cubicBezTo>
                    <a:pt x="133597" y="172346"/>
                    <a:pt x="133597" y="169748"/>
                    <a:pt x="132004" y="168155"/>
                  </a:cubicBezTo>
                  <a:lnTo>
                    <a:pt x="86786" y="122936"/>
                  </a:lnTo>
                  <a:cubicBezTo>
                    <a:pt x="85952" y="122103"/>
                    <a:pt x="85487" y="121000"/>
                    <a:pt x="85487" y="119799"/>
                  </a:cubicBezTo>
                  <a:cubicBezTo>
                    <a:pt x="85487" y="118622"/>
                    <a:pt x="85952" y="117520"/>
                    <a:pt x="86786" y="116686"/>
                  </a:cubicBezTo>
                  <a:cubicBezTo>
                    <a:pt x="87643" y="115828"/>
                    <a:pt x="88777" y="115400"/>
                    <a:pt x="89910" y="115400"/>
                  </a:cubicBezTo>
                  <a:cubicBezTo>
                    <a:pt x="91044" y="115400"/>
                    <a:pt x="92177" y="115828"/>
                    <a:pt x="93035" y="116686"/>
                  </a:cubicBezTo>
                  <a:lnTo>
                    <a:pt x="139161" y="162812"/>
                  </a:lnTo>
                  <a:cubicBezTo>
                    <a:pt x="139957" y="163608"/>
                    <a:pt x="141005" y="164007"/>
                    <a:pt x="142053" y="164007"/>
                  </a:cubicBezTo>
                  <a:cubicBezTo>
                    <a:pt x="143101" y="164007"/>
                    <a:pt x="144148" y="163608"/>
                    <a:pt x="144945" y="162812"/>
                  </a:cubicBezTo>
                  <a:cubicBezTo>
                    <a:pt x="146538" y="161219"/>
                    <a:pt x="146538" y="158645"/>
                    <a:pt x="144945" y="157052"/>
                  </a:cubicBezTo>
                  <a:lnTo>
                    <a:pt x="123965" y="136073"/>
                  </a:lnTo>
                  <a:cubicBezTo>
                    <a:pt x="123132" y="135239"/>
                    <a:pt x="122691" y="134137"/>
                    <a:pt x="122691" y="132960"/>
                  </a:cubicBezTo>
                  <a:cubicBezTo>
                    <a:pt x="122691" y="131784"/>
                    <a:pt x="123132" y="130656"/>
                    <a:pt x="123965" y="129823"/>
                  </a:cubicBezTo>
                  <a:cubicBezTo>
                    <a:pt x="124799" y="128990"/>
                    <a:pt x="125926" y="128549"/>
                    <a:pt x="127102" y="128549"/>
                  </a:cubicBezTo>
                  <a:cubicBezTo>
                    <a:pt x="128279" y="128549"/>
                    <a:pt x="129382" y="128990"/>
                    <a:pt x="130215" y="129823"/>
                  </a:cubicBezTo>
                  <a:lnTo>
                    <a:pt x="151195" y="150802"/>
                  </a:lnTo>
                  <a:cubicBezTo>
                    <a:pt x="151979" y="151587"/>
                    <a:pt x="153033" y="152003"/>
                    <a:pt x="154087" y="152003"/>
                  </a:cubicBezTo>
                  <a:cubicBezTo>
                    <a:pt x="155116" y="152003"/>
                    <a:pt x="156170" y="151587"/>
                    <a:pt x="156954" y="150802"/>
                  </a:cubicBezTo>
                  <a:cubicBezTo>
                    <a:pt x="158547" y="149209"/>
                    <a:pt x="158547" y="146611"/>
                    <a:pt x="156954" y="145018"/>
                  </a:cubicBezTo>
                  <a:lnTo>
                    <a:pt x="138156" y="126196"/>
                  </a:lnTo>
                  <a:lnTo>
                    <a:pt x="135999" y="124063"/>
                  </a:lnTo>
                  <a:cubicBezTo>
                    <a:pt x="134676" y="122740"/>
                    <a:pt x="134382" y="120804"/>
                    <a:pt x="135068" y="119186"/>
                  </a:cubicBezTo>
                  <a:cubicBezTo>
                    <a:pt x="135313" y="118819"/>
                    <a:pt x="135534" y="118426"/>
                    <a:pt x="135779" y="118059"/>
                  </a:cubicBezTo>
                  <a:cubicBezTo>
                    <a:pt x="135852" y="117961"/>
                    <a:pt x="135926" y="117887"/>
                    <a:pt x="135999" y="117814"/>
                  </a:cubicBezTo>
                  <a:cubicBezTo>
                    <a:pt x="136857" y="116956"/>
                    <a:pt x="137984" y="116527"/>
                    <a:pt x="139115" y="116527"/>
                  </a:cubicBezTo>
                  <a:cubicBezTo>
                    <a:pt x="140245" y="116527"/>
                    <a:pt x="141379" y="116956"/>
                    <a:pt x="142249" y="117814"/>
                  </a:cubicBezTo>
                  <a:lnTo>
                    <a:pt x="145092" y="120657"/>
                  </a:lnTo>
                  <a:cubicBezTo>
                    <a:pt x="145288" y="120853"/>
                    <a:pt x="145509" y="121024"/>
                    <a:pt x="145729" y="121171"/>
                  </a:cubicBezTo>
                  <a:cubicBezTo>
                    <a:pt x="146023" y="121539"/>
                    <a:pt x="146342" y="121907"/>
                    <a:pt x="146660" y="122250"/>
                  </a:cubicBezTo>
                  <a:lnTo>
                    <a:pt x="163204" y="138769"/>
                  </a:lnTo>
                  <a:cubicBezTo>
                    <a:pt x="164000" y="139565"/>
                    <a:pt x="165048" y="139963"/>
                    <a:pt x="166096" y="139963"/>
                  </a:cubicBezTo>
                  <a:cubicBezTo>
                    <a:pt x="167144" y="139963"/>
                    <a:pt x="168191" y="139565"/>
                    <a:pt x="168988" y="138769"/>
                  </a:cubicBezTo>
                  <a:cubicBezTo>
                    <a:pt x="170581" y="137176"/>
                    <a:pt x="170581" y="134602"/>
                    <a:pt x="168988" y="133009"/>
                  </a:cubicBezTo>
                  <a:lnTo>
                    <a:pt x="152445" y="116466"/>
                  </a:lnTo>
                  <a:cubicBezTo>
                    <a:pt x="150729" y="114750"/>
                    <a:pt x="150729" y="111932"/>
                    <a:pt x="152445" y="110216"/>
                  </a:cubicBezTo>
                  <a:cubicBezTo>
                    <a:pt x="153302" y="109358"/>
                    <a:pt x="154436" y="108929"/>
                    <a:pt x="155569" y="108929"/>
                  </a:cubicBezTo>
                  <a:cubicBezTo>
                    <a:pt x="156703" y="108929"/>
                    <a:pt x="157836" y="109358"/>
                    <a:pt x="158694" y="110216"/>
                  </a:cubicBezTo>
                  <a:lnTo>
                    <a:pt x="179796" y="131318"/>
                  </a:lnTo>
                  <a:cubicBezTo>
                    <a:pt x="185360" y="136881"/>
                    <a:pt x="190041" y="143278"/>
                    <a:pt x="193717" y="150263"/>
                  </a:cubicBezTo>
                  <a:lnTo>
                    <a:pt x="201413" y="165042"/>
                  </a:lnTo>
                  <a:cubicBezTo>
                    <a:pt x="202148" y="166439"/>
                    <a:pt x="203570" y="167223"/>
                    <a:pt x="205040" y="167223"/>
                  </a:cubicBezTo>
                  <a:cubicBezTo>
                    <a:pt x="205678" y="167223"/>
                    <a:pt x="206339" y="167076"/>
                    <a:pt x="206928" y="166758"/>
                  </a:cubicBezTo>
                  <a:cubicBezTo>
                    <a:pt x="208937" y="165728"/>
                    <a:pt x="209722" y="163253"/>
                    <a:pt x="208668" y="161243"/>
                  </a:cubicBezTo>
                  <a:lnTo>
                    <a:pt x="200947" y="146489"/>
                  </a:lnTo>
                  <a:cubicBezTo>
                    <a:pt x="197247" y="139381"/>
                    <a:pt x="192565" y="132887"/>
                    <a:pt x="187075" y="127078"/>
                  </a:cubicBezTo>
                  <a:lnTo>
                    <a:pt x="187075" y="12254"/>
                  </a:lnTo>
                  <a:cubicBezTo>
                    <a:pt x="187075" y="5490"/>
                    <a:pt x="181585" y="0"/>
                    <a:pt x="174821" y="0"/>
                  </a:cubicBezTo>
                  <a:close/>
                </a:path>
              </a:pathLst>
            </a:custGeom>
            <a:gradFill>
              <a:gsLst>
                <a:gs pos="0">
                  <a:srgbClr val="645CA7"/>
                </a:gs>
                <a:gs pos="100000">
                  <a:srgbClr val="D77EAD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88"/>
            <p:cNvSpPr/>
            <p:nvPr/>
          </p:nvSpPr>
          <p:spPr>
            <a:xfrm>
              <a:off x="3689275" y="4710350"/>
              <a:ext cx="204075" cy="204675"/>
            </a:xfrm>
            <a:custGeom>
              <a:avLst/>
              <a:gdLst/>
              <a:ahLst/>
              <a:cxnLst/>
              <a:rect l="l" t="t" r="r" b="b"/>
              <a:pathLst>
                <a:path w="8163" h="8187" extrusionOk="0">
                  <a:moveTo>
                    <a:pt x="4069" y="1"/>
                  </a:moveTo>
                  <a:cubicBezTo>
                    <a:pt x="2991" y="1"/>
                    <a:pt x="1937" y="442"/>
                    <a:pt x="1177" y="1201"/>
                  </a:cubicBezTo>
                  <a:cubicBezTo>
                    <a:pt x="417" y="1961"/>
                    <a:pt x="1" y="3015"/>
                    <a:pt x="1" y="4093"/>
                  </a:cubicBezTo>
                  <a:cubicBezTo>
                    <a:pt x="1" y="5172"/>
                    <a:pt x="417" y="6226"/>
                    <a:pt x="1177" y="6986"/>
                  </a:cubicBezTo>
                  <a:cubicBezTo>
                    <a:pt x="1937" y="7745"/>
                    <a:pt x="2991" y="8186"/>
                    <a:pt x="4069" y="8186"/>
                  </a:cubicBezTo>
                  <a:cubicBezTo>
                    <a:pt x="5148" y="8186"/>
                    <a:pt x="6201" y="7745"/>
                    <a:pt x="6961" y="6986"/>
                  </a:cubicBezTo>
                  <a:cubicBezTo>
                    <a:pt x="7721" y="6226"/>
                    <a:pt x="8162" y="5172"/>
                    <a:pt x="8162" y="4093"/>
                  </a:cubicBezTo>
                  <a:cubicBezTo>
                    <a:pt x="8162" y="3015"/>
                    <a:pt x="7721" y="1961"/>
                    <a:pt x="6961" y="1201"/>
                  </a:cubicBezTo>
                  <a:cubicBezTo>
                    <a:pt x="6201" y="442"/>
                    <a:pt x="5148" y="1"/>
                    <a:pt x="4069" y="1"/>
                  </a:cubicBezTo>
                  <a:close/>
                </a:path>
              </a:pathLst>
            </a:custGeom>
            <a:gradFill>
              <a:gsLst>
                <a:gs pos="0">
                  <a:srgbClr val="645CA7"/>
                </a:gs>
                <a:gs pos="100000">
                  <a:srgbClr val="D77EAD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5" name="Google Shape;1215;p88"/>
          <p:cNvGrpSpPr/>
          <p:nvPr/>
        </p:nvGrpSpPr>
        <p:grpSpPr>
          <a:xfrm>
            <a:off x="2912858" y="2679256"/>
            <a:ext cx="261857" cy="352818"/>
            <a:chOff x="1863400" y="238125"/>
            <a:chExt cx="3873625" cy="5219200"/>
          </a:xfrm>
        </p:grpSpPr>
        <p:sp>
          <p:nvSpPr>
            <p:cNvPr id="1216" name="Google Shape;1216;p88"/>
            <p:cNvSpPr/>
            <p:nvPr/>
          </p:nvSpPr>
          <p:spPr>
            <a:xfrm>
              <a:off x="1863400" y="238125"/>
              <a:ext cx="3873625" cy="5219200"/>
            </a:xfrm>
            <a:custGeom>
              <a:avLst/>
              <a:gdLst/>
              <a:ahLst/>
              <a:cxnLst/>
              <a:rect l="l" t="t" r="r" b="b"/>
              <a:pathLst>
                <a:path w="154945" h="208768" extrusionOk="0">
                  <a:moveTo>
                    <a:pt x="146790" y="8155"/>
                  </a:moveTo>
                  <a:lnTo>
                    <a:pt x="146790" y="200612"/>
                  </a:lnTo>
                  <a:lnTo>
                    <a:pt x="8155" y="200612"/>
                  </a:lnTo>
                  <a:lnTo>
                    <a:pt x="8155" y="8155"/>
                  </a:lnTo>
                  <a:close/>
                  <a:moveTo>
                    <a:pt x="4078" y="0"/>
                  </a:moveTo>
                  <a:cubicBezTo>
                    <a:pt x="1827" y="0"/>
                    <a:pt x="0" y="1827"/>
                    <a:pt x="0" y="4077"/>
                  </a:cubicBezTo>
                  <a:lnTo>
                    <a:pt x="0" y="204690"/>
                  </a:lnTo>
                  <a:cubicBezTo>
                    <a:pt x="0" y="206940"/>
                    <a:pt x="1827" y="208767"/>
                    <a:pt x="4078" y="208767"/>
                  </a:cubicBezTo>
                  <a:lnTo>
                    <a:pt x="150867" y="208767"/>
                  </a:lnTo>
                  <a:cubicBezTo>
                    <a:pt x="153118" y="208767"/>
                    <a:pt x="154945" y="206940"/>
                    <a:pt x="154945" y="204690"/>
                  </a:cubicBezTo>
                  <a:lnTo>
                    <a:pt x="154945" y="4077"/>
                  </a:lnTo>
                  <a:cubicBezTo>
                    <a:pt x="154945" y="1827"/>
                    <a:pt x="153118" y="0"/>
                    <a:pt x="150867" y="0"/>
                  </a:cubicBezTo>
                  <a:close/>
                </a:path>
              </a:pathLst>
            </a:custGeom>
            <a:gradFill>
              <a:gsLst>
                <a:gs pos="0">
                  <a:srgbClr val="645CA7"/>
                </a:gs>
                <a:gs pos="100000">
                  <a:srgbClr val="D77EAD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88"/>
            <p:cNvSpPr/>
            <p:nvPr/>
          </p:nvSpPr>
          <p:spPr>
            <a:xfrm>
              <a:off x="4055450" y="645850"/>
              <a:ext cx="815525" cy="203900"/>
            </a:xfrm>
            <a:custGeom>
              <a:avLst/>
              <a:gdLst/>
              <a:ahLst/>
              <a:cxnLst/>
              <a:rect l="l" t="t" r="r" b="b"/>
              <a:pathLst>
                <a:path w="32621" h="8156" extrusionOk="0">
                  <a:moveTo>
                    <a:pt x="4078" y="1"/>
                  </a:moveTo>
                  <a:cubicBezTo>
                    <a:pt x="1795" y="1"/>
                    <a:pt x="1" y="1828"/>
                    <a:pt x="1" y="4078"/>
                  </a:cubicBezTo>
                  <a:cubicBezTo>
                    <a:pt x="1" y="6329"/>
                    <a:pt x="1795" y="8156"/>
                    <a:pt x="4078" y="8156"/>
                  </a:cubicBezTo>
                  <a:lnTo>
                    <a:pt x="28543" y="8156"/>
                  </a:lnTo>
                  <a:cubicBezTo>
                    <a:pt x="30794" y="8156"/>
                    <a:pt x="32620" y="6329"/>
                    <a:pt x="32620" y="4078"/>
                  </a:cubicBezTo>
                  <a:cubicBezTo>
                    <a:pt x="32620" y="1828"/>
                    <a:pt x="30794" y="1"/>
                    <a:pt x="28543" y="1"/>
                  </a:cubicBezTo>
                  <a:close/>
                </a:path>
              </a:pathLst>
            </a:custGeom>
            <a:gradFill>
              <a:gsLst>
                <a:gs pos="0">
                  <a:srgbClr val="645CA7"/>
                </a:gs>
                <a:gs pos="100000">
                  <a:srgbClr val="D77EAD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88"/>
            <p:cNvSpPr/>
            <p:nvPr/>
          </p:nvSpPr>
          <p:spPr>
            <a:xfrm>
              <a:off x="4615700" y="1053600"/>
              <a:ext cx="713575" cy="203900"/>
            </a:xfrm>
            <a:custGeom>
              <a:avLst/>
              <a:gdLst/>
              <a:ahLst/>
              <a:cxnLst/>
              <a:rect l="l" t="t" r="r" b="b"/>
              <a:pathLst>
                <a:path w="28543" h="8156" extrusionOk="0">
                  <a:moveTo>
                    <a:pt x="4078" y="1"/>
                  </a:moveTo>
                  <a:cubicBezTo>
                    <a:pt x="1827" y="1"/>
                    <a:pt x="0" y="1828"/>
                    <a:pt x="0" y="4078"/>
                  </a:cubicBezTo>
                  <a:cubicBezTo>
                    <a:pt x="0" y="6329"/>
                    <a:pt x="1827" y="8156"/>
                    <a:pt x="4078" y="8156"/>
                  </a:cubicBezTo>
                  <a:lnTo>
                    <a:pt x="24465" y="8156"/>
                  </a:lnTo>
                  <a:cubicBezTo>
                    <a:pt x="26716" y="8156"/>
                    <a:pt x="28543" y="6329"/>
                    <a:pt x="28543" y="4078"/>
                  </a:cubicBezTo>
                  <a:cubicBezTo>
                    <a:pt x="28543" y="1828"/>
                    <a:pt x="26716" y="1"/>
                    <a:pt x="24465" y="1"/>
                  </a:cubicBezTo>
                  <a:close/>
                </a:path>
              </a:pathLst>
            </a:custGeom>
            <a:gradFill>
              <a:gsLst>
                <a:gs pos="0">
                  <a:srgbClr val="645CA7"/>
                </a:gs>
                <a:gs pos="100000">
                  <a:srgbClr val="D77EAD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88"/>
            <p:cNvSpPr/>
            <p:nvPr/>
          </p:nvSpPr>
          <p:spPr>
            <a:xfrm>
              <a:off x="4207950" y="1053600"/>
              <a:ext cx="203900" cy="203900"/>
            </a:xfrm>
            <a:custGeom>
              <a:avLst/>
              <a:gdLst/>
              <a:ahLst/>
              <a:cxnLst/>
              <a:rect l="l" t="t" r="r" b="b"/>
              <a:pathLst>
                <a:path w="8156" h="8156" extrusionOk="0">
                  <a:moveTo>
                    <a:pt x="4078" y="1"/>
                  </a:moveTo>
                  <a:cubicBezTo>
                    <a:pt x="1827" y="1"/>
                    <a:pt x="1" y="1828"/>
                    <a:pt x="1" y="4078"/>
                  </a:cubicBezTo>
                  <a:cubicBezTo>
                    <a:pt x="1" y="6329"/>
                    <a:pt x="1827" y="8156"/>
                    <a:pt x="4078" y="8156"/>
                  </a:cubicBezTo>
                  <a:cubicBezTo>
                    <a:pt x="6329" y="8156"/>
                    <a:pt x="8155" y="6329"/>
                    <a:pt x="8155" y="4078"/>
                  </a:cubicBezTo>
                  <a:cubicBezTo>
                    <a:pt x="8155" y="1828"/>
                    <a:pt x="6329" y="1"/>
                    <a:pt x="4078" y="1"/>
                  </a:cubicBezTo>
                  <a:close/>
                </a:path>
              </a:pathLst>
            </a:custGeom>
            <a:gradFill>
              <a:gsLst>
                <a:gs pos="0">
                  <a:srgbClr val="645CA7"/>
                </a:gs>
                <a:gs pos="100000">
                  <a:srgbClr val="D77EAD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88"/>
            <p:cNvSpPr/>
            <p:nvPr/>
          </p:nvSpPr>
          <p:spPr>
            <a:xfrm>
              <a:off x="3596325" y="1053600"/>
              <a:ext cx="407775" cy="203900"/>
            </a:xfrm>
            <a:custGeom>
              <a:avLst/>
              <a:gdLst/>
              <a:ahLst/>
              <a:cxnLst/>
              <a:rect l="l" t="t" r="r" b="b"/>
              <a:pathLst>
                <a:path w="16311" h="8156" extrusionOk="0">
                  <a:moveTo>
                    <a:pt x="4078" y="1"/>
                  </a:moveTo>
                  <a:cubicBezTo>
                    <a:pt x="1827" y="1"/>
                    <a:pt x="1" y="1828"/>
                    <a:pt x="1" y="4078"/>
                  </a:cubicBezTo>
                  <a:cubicBezTo>
                    <a:pt x="1" y="6329"/>
                    <a:pt x="1827" y="8156"/>
                    <a:pt x="4078" y="8156"/>
                  </a:cubicBezTo>
                  <a:lnTo>
                    <a:pt x="12233" y="8156"/>
                  </a:lnTo>
                  <a:cubicBezTo>
                    <a:pt x="14484" y="8156"/>
                    <a:pt x="16311" y="6329"/>
                    <a:pt x="16311" y="4078"/>
                  </a:cubicBezTo>
                  <a:cubicBezTo>
                    <a:pt x="16311" y="1828"/>
                    <a:pt x="14484" y="1"/>
                    <a:pt x="12233" y="1"/>
                  </a:cubicBezTo>
                  <a:close/>
                </a:path>
              </a:pathLst>
            </a:custGeom>
            <a:gradFill>
              <a:gsLst>
                <a:gs pos="0">
                  <a:srgbClr val="645CA7"/>
                </a:gs>
                <a:gs pos="100000">
                  <a:srgbClr val="D77EAD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88"/>
            <p:cNvSpPr/>
            <p:nvPr/>
          </p:nvSpPr>
          <p:spPr>
            <a:xfrm>
              <a:off x="4411825" y="1461350"/>
              <a:ext cx="917450" cy="203900"/>
            </a:xfrm>
            <a:custGeom>
              <a:avLst/>
              <a:gdLst/>
              <a:ahLst/>
              <a:cxnLst/>
              <a:rect l="l" t="t" r="r" b="b"/>
              <a:pathLst>
                <a:path w="36698" h="8156" extrusionOk="0">
                  <a:moveTo>
                    <a:pt x="4078" y="1"/>
                  </a:moveTo>
                  <a:cubicBezTo>
                    <a:pt x="1827" y="1"/>
                    <a:pt x="0" y="1828"/>
                    <a:pt x="0" y="4078"/>
                  </a:cubicBezTo>
                  <a:cubicBezTo>
                    <a:pt x="0" y="6329"/>
                    <a:pt x="1827" y="8156"/>
                    <a:pt x="4078" y="8156"/>
                  </a:cubicBezTo>
                  <a:lnTo>
                    <a:pt x="32620" y="8156"/>
                  </a:lnTo>
                  <a:cubicBezTo>
                    <a:pt x="34871" y="8156"/>
                    <a:pt x="36698" y="6329"/>
                    <a:pt x="36698" y="4078"/>
                  </a:cubicBezTo>
                  <a:cubicBezTo>
                    <a:pt x="36698" y="1828"/>
                    <a:pt x="34871" y="1"/>
                    <a:pt x="32620" y="1"/>
                  </a:cubicBezTo>
                  <a:close/>
                </a:path>
              </a:pathLst>
            </a:custGeom>
            <a:gradFill>
              <a:gsLst>
                <a:gs pos="0">
                  <a:srgbClr val="645CA7"/>
                </a:gs>
                <a:gs pos="100000">
                  <a:srgbClr val="D77EAD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88"/>
            <p:cNvSpPr/>
            <p:nvPr/>
          </p:nvSpPr>
          <p:spPr>
            <a:xfrm>
              <a:off x="3596325" y="1461350"/>
              <a:ext cx="611650" cy="203900"/>
            </a:xfrm>
            <a:custGeom>
              <a:avLst/>
              <a:gdLst/>
              <a:ahLst/>
              <a:cxnLst/>
              <a:rect l="l" t="t" r="r" b="b"/>
              <a:pathLst>
                <a:path w="24466" h="8156" extrusionOk="0">
                  <a:moveTo>
                    <a:pt x="4078" y="1"/>
                  </a:moveTo>
                  <a:cubicBezTo>
                    <a:pt x="1827" y="1"/>
                    <a:pt x="1" y="1828"/>
                    <a:pt x="1" y="4078"/>
                  </a:cubicBezTo>
                  <a:cubicBezTo>
                    <a:pt x="1" y="6329"/>
                    <a:pt x="1827" y="8156"/>
                    <a:pt x="4078" y="8156"/>
                  </a:cubicBezTo>
                  <a:lnTo>
                    <a:pt x="20388" y="8156"/>
                  </a:lnTo>
                  <a:cubicBezTo>
                    <a:pt x="22639" y="8156"/>
                    <a:pt x="24466" y="6329"/>
                    <a:pt x="24466" y="4078"/>
                  </a:cubicBezTo>
                  <a:cubicBezTo>
                    <a:pt x="24466" y="1828"/>
                    <a:pt x="22639" y="1"/>
                    <a:pt x="20388" y="1"/>
                  </a:cubicBezTo>
                  <a:close/>
                </a:path>
              </a:pathLst>
            </a:custGeom>
            <a:gradFill>
              <a:gsLst>
                <a:gs pos="0">
                  <a:srgbClr val="645CA7"/>
                </a:gs>
                <a:gs pos="100000">
                  <a:srgbClr val="D77EAD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88"/>
            <p:cNvSpPr/>
            <p:nvPr/>
          </p:nvSpPr>
          <p:spPr>
            <a:xfrm>
              <a:off x="2640575" y="1359175"/>
              <a:ext cx="2328250" cy="3507150"/>
            </a:xfrm>
            <a:custGeom>
              <a:avLst/>
              <a:gdLst/>
              <a:ahLst/>
              <a:cxnLst/>
              <a:rect l="l" t="t" r="r" b="b"/>
              <a:pathLst>
                <a:path w="93130" h="140286" extrusionOk="0">
                  <a:moveTo>
                    <a:pt x="17028" y="17886"/>
                  </a:moveTo>
                  <a:lnTo>
                    <a:pt x="17028" y="17886"/>
                  </a:lnTo>
                  <a:cubicBezTo>
                    <a:pt x="40710" y="36447"/>
                    <a:pt x="76494" y="65935"/>
                    <a:pt x="81452" y="76210"/>
                  </a:cubicBezTo>
                  <a:cubicBezTo>
                    <a:pt x="84714" y="82897"/>
                    <a:pt x="84453" y="90857"/>
                    <a:pt x="80734" y="98620"/>
                  </a:cubicBezTo>
                  <a:cubicBezTo>
                    <a:pt x="77407" y="105601"/>
                    <a:pt x="71699" y="111603"/>
                    <a:pt x="64424" y="115941"/>
                  </a:cubicBezTo>
                  <a:lnTo>
                    <a:pt x="60086" y="106971"/>
                  </a:lnTo>
                  <a:lnTo>
                    <a:pt x="65990" y="90041"/>
                  </a:lnTo>
                  <a:cubicBezTo>
                    <a:pt x="66740" y="87921"/>
                    <a:pt x="65599" y="85605"/>
                    <a:pt x="63478" y="84855"/>
                  </a:cubicBezTo>
                  <a:cubicBezTo>
                    <a:pt x="63036" y="84698"/>
                    <a:pt x="62584" y="84624"/>
                    <a:pt x="62141" y="84624"/>
                  </a:cubicBezTo>
                  <a:cubicBezTo>
                    <a:pt x="60459" y="84624"/>
                    <a:pt x="58885" y="85689"/>
                    <a:pt x="58292" y="87366"/>
                  </a:cubicBezTo>
                  <a:lnTo>
                    <a:pt x="55095" y="96598"/>
                  </a:lnTo>
                  <a:lnTo>
                    <a:pt x="49452" y="84952"/>
                  </a:lnTo>
                  <a:lnTo>
                    <a:pt x="55356" y="68023"/>
                  </a:lnTo>
                  <a:cubicBezTo>
                    <a:pt x="56074" y="65902"/>
                    <a:pt x="54965" y="63554"/>
                    <a:pt x="52844" y="62836"/>
                  </a:cubicBezTo>
                  <a:cubicBezTo>
                    <a:pt x="52402" y="62680"/>
                    <a:pt x="51949" y="62605"/>
                    <a:pt x="51503" y="62605"/>
                  </a:cubicBezTo>
                  <a:cubicBezTo>
                    <a:pt x="49814" y="62605"/>
                    <a:pt x="48226" y="63670"/>
                    <a:pt x="47658" y="65348"/>
                  </a:cubicBezTo>
                  <a:lnTo>
                    <a:pt x="44428" y="74547"/>
                  </a:lnTo>
                  <a:lnTo>
                    <a:pt x="17028" y="17886"/>
                  </a:lnTo>
                  <a:close/>
                  <a:moveTo>
                    <a:pt x="9688" y="21409"/>
                  </a:moveTo>
                  <a:lnTo>
                    <a:pt x="40775" y="85735"/>
                  </a:lnTo>
                  <a:cubicBezTo>
                    <a:pt x="40775" y="86355"/>
                    <a:pt x="40905" y="86942"/>
                    <a:pt x="41166" y="87464"/>
                  </a:cubicBezTo>
                  <a:lnTo>
                    <a:pt x="31935" y="84267"/>
                  </a:lnTo>
                  <a:cubicBezTo>
                    <a:pt x="31485" y="84108"/>
                    <a:pt x="31027" y="84033"/>
                    <a:pt x="30577" y="84033"/>
                  </a:cubicBezTo>
                  <a:cubicBezTo>
                    <a:pt x="28903" y="84033"/>
                    <a:pt x="27340" y="85076"/>
                    <a:pt x="26748" y="86747"/>
                  </a:cubicBezTo>
                  <a:cubicBezTo>
                    <a:pt x="25998" y="88899"/>
                    <a:pt x="27140" y="91215"/>
                    <a:pt x="29260" y="91966"/>
                  </a:cubicBezTo>
                  <a:lnTo>
                    <a:pt x="46712" y="98033"/>
                  </a:lnTo>
                  <a:lnTo>
                    <a:pt x="57085" y="119464"/>
                  </a:lnTo>
                  <a:cubicBezTo>
                    <a:pt x="51984" y="121424"/>
                    <a:pt x="46734" y="122418"/>
                    <a:pt x="41625" y="122418"/>
                  </a:cubicBezTo>
                  <a:cubicBezTo>
                    <a:pt x="38826" y="122418"/>
                    <a:pt x="36069" y="122120"/>
                    <a:pt x="33403" y="121519"/>
                  </a:cubicBezTo>
                  <a:cubicBezTo>
                    <a:pt x="25020" y="119595"/>
                    <a:pt x="18626" y="114832"/>
                    <a:pt x="15397" y="108145"/>
                  </a:cubicBezTo>
                  <a:cubicBezTo>
                    <a:pt x="10406" y="97870"/>
                    <a:pt x="9558" y="51517"/>
                    <a:pt x="9688" y="21409"/>
                  </a:cubicBezTo>
                  <a:close/>
                  <a:moveTo>
                    <a:pt x="5834" y="0"/>
                  </a:moveTo>
                  <a:cubicBezTo>
                    <a:pt x="5199" y="0"/>
                    <a:pt x="4560" y="144"/>
                    <a:pt x="3980" y="434"/>
                  </a:cubicBezTo>
                  <a:cubicBezTo>
                    <a:pt x="2675" y="1087"/>
                    <a:pt x="1794" y="2489"/>
                    <a:pt x="1762" y="3957"/>
                  </a:cubicBezTo>
                  <a:cubicBezTo>
                    <a:pt x="1762" y="3957"/>
                    <a:pt x="1762" y="3957"/>
                    <a:pt x="1762" y="3990"/>
                  </a:cubicBezTo>
                  <a:cubicBezTo>
                    <a:pt x="1533" y="13254"/>
                    <a:pt x="0" y="95065"/>
                    <a:pt x="8025" y="111701"/>
                  </a:cubicBezTo>
                  <a:cubicBezTo>
                    <a:pt x="12396" y="120671"/>
                    <a:pt x="20746" y="126967"/>
                    <a:pt x="31576" y="129446"/>
                  </a:cubicBezTo>
                  <a:cubicBezTo>
                    <a:pt x="34868" y="130202"/>
                    <a:pt x="38233" y="130560"/>
                    <a:pt x="41599" y="130560"/>
                  </a:cubicBezTo>
                  <a:cubicBezTo>
                    <a:pt x="48106" y="130560"/>
                    <a:pt x="54621" y="129223"/>
                    <a:pt x="60640" y="126836"/>
                  </a:cubicBezTo>
                  <a:cubicBezTo>
                    <a:pt x="60640" y="126836"/>
                    <a:pt x="66023" y="137960"/>
                    <a:pt x="66055" y="137992"/>
                  </a:cubicBezTo>
                  <a:cubicBezTo>
                    <a:pt x="66738" y="139427"/>
                    <a:pt x="68234" y="140285"/>
                    <a:pt x="69762" y="140285"/>
                  </a:cubicBezTo>
                  <a:cubicBezTo>
                    <a:pt x="70353" y="140285"/>
                    <a:pt x="70948" y="140157"/>
                    <a:pt x="71503" y="139884"/>
                  </a:cubicBezTo>
                  <a:cubicBezTo>
                    <a:pt x="73525" y="138906"/>
                    <a:pt x="74373" y="136459"/>
                    <a:pt x="73395" y="134437"/>
                  </a:cubicBezTo>
                  <a:lnTo>
                    <a:pt x="67980" y="123281"/>
                  </a:lnTo>
                  <a:cubicBezTo>
                    <a:pt x="76918" y="118127"/>
                    <a:pt x="83996" y="110755"/>
                    <a:pt x="88106" y="102143"/>
                  </a:cubicBezTo>
                  <a:cubicBezTo>
                    <a:pt x="92901" y="92096"/>
                    <a:pt x="93130" y="81625"/>
                    <a:pt x="88791" y="72655"/>
                  </a:cubicBezTo>
                  <a:cubicBezTo>
                    <a:pt x="80767" y="56019"/>
                    <a:pt x="15690" y="6404"/>
                    <a:pt x="8286" y="826"/>
                  </a:cubicBezTo>
                  <a:cubicBezTo>
                    <a:pt x="8286" y="793"/>
                    <a:pt x="8286" y="793"/>
                    <a:pt x="8253" y="793"/>
                  </a:cubicBezTo>
                  <a:cubicBezTo>
                    <a:pt x="7557" y="267"/>
                    <a:pt x="6699" y="0"/>
                    <a:pt x="5834" y="0"/>
                  </a:cubicBezTo>
                  <a:close/>
                </a:path>
              </a:pathLst>
            </a:custGeom>
            <a:gradFill>
              <a:gsLst>
                <a:gs pos="0">
                  <a:srgbClr val="645CA7"/>
                </a:gs>
                <a:gs pos="100000">
                  <a:srgbClr val="D77EAD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88"/>
            <p:cNvSpPr/>
            <p:nvPr/>
          </p:nvSpPr>
          <p:spPr>
            <a:xfrm>
              <a:off x="5125375" y="4804700"/>
              <a:ext cx="203900" cy="204100"/>
            </a:xfrm>
            <a:custGeom>
              <a:avLst/>
              <a:gdLst/>
              <a:ahLst/>
              <a:cxnLst/>
              <a:rect l="l" t="t" r="r" b="b"/>
              <a:pathLst>
                <a:path w="8156" h="8164" extrusionOk="0">
                  <a:moveTo>
                    <a:pt x="4078" y="0"/>
                  </a:moveTo>
                  <a:cubicBezTo>
                    <a:pt x="3817" y="0"/>
                    <a:pt x="3556" y="25"/>
                    <a:pt x="3295" y="73"/>
                  </a:cubicBezTo>
                  <a:lnTo>
                    <a:pt x="3263" y="73"/>
                  </a:lnTo>
                  <a:cubicBezTo>
                    <a:pt x="1404" y="465"/>
                    <a:pt x="1" y="2096"/>
                    <a:pt x="1" y="4086"/>
                  </a:cubicBezTo>
                  <a:cubicBezTo>
                    <a:pt x="1" y="6336"/>
                    <a:pt x="1828" y="8163"/>
                    <a:pt x="4078" y="8163"/>
                  </a:cubicBezTo>
                  <a:cubicBezTo>
                    <a:pt x="6329" y="8163"/>
                    <a:pt x="8156" y="6336"/>
                    <a:pt x="8156" y="4086"/>
                  </a:cubicBezTo>
                  <a:cubicBezTo>
                    <a:pt x="8156" y="2096"/>
                    <a:pt x="6753" y="465"/>
                    <a:pt x="4894" y="73"/>
                  </a:cubicBezTo>
                  <a:lnTo>
                    <a:pt x="4861" y="73"/>
                  </a:lnTo>
                  <a:cubicBezTo>
                    <a:pt x="4600" y="25"/>
                    <a:pt x="4339" y="0"/>
                    <a:pt x="4078" y="0"/>
                  </a:cubicBezTo>
                  <a:close/>
                </a:path>
              </a:pathLst>
            </a:custGeom>
            <a:gradFill>
              <a:gsLst>
                <a:gs pos="0">
                  <a:srgbClr val="645CA7"/>
                </a:gs>
                <a:gs pos="100000">
                  <a:srgbClr val="D77EAD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88"/>
            <p:cNvSpPr/>
            <p:nvPr/>
          </p:nvSpPr>
          <p:spPr>
            <a:xfrm>
              <a:off x="2271150" y="4804700"/>
              <a:ext cx="203900" cy="204100"/>
            </a:xfrm>
            <a:custGeom>
              <a:avLst/>
              <a:gdLst/>
              <a:ahLst/>
              <a:cxnLst/>
              <a:rect l="l" t="t" r="r" b="b"/>
              <a:pathLst>
                <a:path w="8156" h="8164" extrusionOk="0">
                  <a:moveTo>
                    <a:pt x="4078" y="0"/>
                  </a:moveTo>
                  <a:cubicBezTo>
                    <a:pt x="3817" y="0"/>
                    <a:pt x="3556" y="25"/>
                    <a:pt x="3295" y="73"/>
                  </a:cubicBezTo>
                  <a:lnTo>
                    <a:pt x="3262" y="73"/>
                  </a:lnTo>
                  <a:cubicBezTo>
                    <a:pt x="1403" y="465"/>
                    <a:pt x="0" y="2096"/>
                    <a:pt x="0" y="4086"/>
                  </a:cubicBezTo>
                  <a:cubicBezTo>
                    <a:pt x="0" y="6336"/>
                    <a:pt x="1827" y="8163"/>
                    <a:pt x="4078" y="8163"/>
                  </a:cubicBezTo>
                  <a:cubicBezTo>
                    <a:pt x="6068" y="8163"/>
                    <a:pt x="7699" y="6761"/>
                    <a:pt x="8090" y="4901"/>
                  </a:cubicBezTo>
                  <a:cubicBezTo>
                    <a:pt x="8090" y="4901"/>
                    <a:pt x="8090" y="4901"/>
                    <a:pt x="8090" y="4869"/>
                  </a:cubicBezTo>
                  <a:cubicBezTo>
                    <a:pt x="8090" y="4803"/>
                    <a:pt x="8123" y="4706"/>
                    <a:pt x="8123" y="4608"/>
                  </a:cubicBezTo>
                  <a:cubicBezTo>
                    <a:pt x="8123" y="4575"/>
                    <a:pt x="8123" y="4542"/>
                    <a:pt x="8123" y="4510"/>
                  </a:cubicBezTo>
                  <a:cubicBezTo>
                    <a:pt x="8155" y="4347"/>
                    <a:pt x="8155" y="4216"/>
                    <a:pt x="8155" y="4086"/>
                  </a:cubicBezTo>
                  <a:cubicBezTo>
                    <a:pt x="8155" y="3955"/>
                    <a:pt x="8155" y="3825"/>
                    <a:pt x="8123" y="3662"/>
                  </a:cubicBezTo>
                  <a:cubicBezTo>
                    <a:pt x="8123" y="3629"/>
                    <a:pt x="8123" y="3596"/>
                    <a:pt x="8123" y="3564"/>
                  </a:cubicBezTo>
                  <a:cubicBezTo>
                    <a:pt x="8123" y="3466"/>
                    <a:pt x="8090" y="3401"/>
                    <a:pt x="8090" y="3303"/>
                  </a:cubicBezTo>
                  <a:cubicBezTo>
                    <a:pt x="8090" y="3270"/>
                    <a:pt x="8090" y="3270"/>
                    <a:pt x="8090" y="3270"/>
                  </a:cubicBezTo>
                  <a:cubicBezTo>
                    <a:pt x="7764" y="1672"/>
                    <a:pt x="6492" y="400"/>
                    <a:pt x="4893" y="73"/>
                  </a:cubicBezTo>
                  <a:lnTo>
                    <a:pt x="4861" y="73"/>
                  </a:lnTo>
                  <a:cubicBezTo>
                    <a:pt x="4600" y="25"/>
                    <a:pt x="4339" y="0"/>
                    <a:pt x="4078" y="0"/>
                  </a:cubicBezTo>
                  <a:close/>
                </a:path>
              </a:pathLst>
            </a:custGeom>
            <a:gradFill>
              <a:gsLst>
                <a:gs pos="0">
                  <a:srgbClr val="645CA7"/>
                </a:gs>
                <a:gs pos="100000">
                  <a:srgbClr val="D77EAD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88"/>
            <p:cNvSpPr/>
            <p:nvPr/>
          </p:nvSpPr>
          <p:spPr>
            <a:xfrm>
              <a:off x="2271150" y="645850"/>
              <a:ext cx="203900" cy="203900"/>
            </a:xfrm>
            <a:custGeom>
              <a:avLst/>
              <a:gdLst/>
              <a:ahLst/>
              <a:cxnLst/>
              <a:rect l="l" t="t" r="r" b="b"/>
              <a:pathLst>
                <a:path w="8156" h="8156" extrusionOk="0">
                  <a:moveTo>
                    <a:pt x="4078" y="1"/>
                  </a:moveTo>
                  <a:cubicBezTo>
                    <a:pt x="1827" y="1"/>
                    <a:pt x="0" y="1828"/>
                    <a:pt x="0" y="4078"/>
                  </a:cubicBezTo>
                  <a:cubicBezTo>
                    <a:pt x="0" y="6329"/>
                    <a:pt x="1827" y="8156"/>
                    <a:pt x="4078" y="8156"/>
                  </a:cubicBezTo>
                  <a:cubicBezTo>
                    <a:pt x="6329" y="8156"/>
                    <a:pt x="8155" y="6329"/>
                    <a:pt x="8155" y="4078"/>
                  </a:cubicBezTo>
                  <a:cubicBezTo>
                    <a:pt x="8155" y="1828"/>
                    <a:pt x="6329" y="1"/>
                    <a:pt x="4078" y="1"/>
                  </a:cubicBezTo>
                  <a:close/>
                </a:path>
              </a:pathLst>
            </a:custGeom>
            <a:gradFill>
              <a:gsLst>
                <a:gs pos="0">
                  <a:srgbClr val="645CA7"/>
                </a:gs>
                <a:gs pos="100000">
                  <a:srgbClr val="D77EAD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88"/>
            <p:cNvSpPr/>
            <p:nvPr/>
          </p:nvSpPr>
          <p:spPr>
            <a:xfrm>
              <a:off x="5125375" y="645850"/>
              <a:ext cx="203900" cy="203900"/>
            </a:xfrm>
            <a:custGeom>
              <a:avLst/>
              <a:gdLst/>
              <a:ahLst/>
              <a:cxnLst/>
              <a:rect l="l" t="t" r="r" b="b"/>
              <a:pathLst>
                <a:path w="8156" h="8156" extrusionOk="0">
                  <a:moveTo>
                    <a:pt x="4078" y="1"/>
                  </a:moveTo>
                  <a:cubicBezTo>
                    <a:pt x="1828" y="1"/>
                    <a:pt x="1" y="1828"/>
                    <a:pt x="1" y="4078"/>
                  </a:cubicBezTo>
                  <a:cubicBezTo>
                    <a:pt x="1" y="6329"/>
                    <a:pt x="1828" y="8156"/>
                    <a:pt x="4078" y="8156"/>
                  </a:cubicBezTo>
                  <a:cubicBezTo>
                    <a:pt x="6329" y="8156"/>
                    <a:pt x="8156" y="6329"/>
                    <a:pt x="8156" y="4078"/>
                  </a:cubicBezTo>
                  <a:cubicBezTo>
                    <a:pt x="8156" y="1828"/>
                    <a:pt x="6329" y="1"/>
                    <a:pt x="4078" y="1"/>
                  </a:cubicBezTo>
                  <a:close/>
                </a:path>
              </a:pathLst>
            </a:custGeom>
            <a:gradFill>
              <a:gsLst>
                <a:gs pos="0">
                  <a:srgbClr val="645CA7"/>
                </a:gs>
                <a:gs pos="100000">
                  <a:srgbClr val="D77EAD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68F754D6-F507-4F72-91D5-95EBFE0FE8DE}"/>
              </a:ext>
            </a:extLst>
          </p:cNvPr>
          <p:cNvGrpSpPr/>
          <p:nvPr/>
        </p:nvGrpSpPr>
        <p:grpSpPr>
          <a:xfrm>
            <a:off x="277090" y="1092630"/>
            <a:ext cx="2909646" cy="756000"/>
            <a:chOff x="277090" y="1092630"/>
            <a:chExt cx="2909646" cy="756000"/>
          </a:xfrm>
        </p:grpSpPr>
        <p:sp>
          <p:nvSpPr>
            <p:cNvPr id="1176" name="Google Shape;1176;p88"/>
            <p:cNvSpPr txBox="1"/>
            <p:nvPr/>
          </p:nvSpPr>
          <p:spPr>
            <a:xfrm>
              <a:off x="760366" y="1260018"/>
              <a:ext cx="2426370" cy="510000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0" tIns="4775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r>
                <a:rPr lang="en-US" b="1" dirty="0">
                  <a:solidFill>
                    <a:schemeClr val="lt1"/>
                  </a:solidFill>
                  <a:latin typeface="Zilla Slab Light"/>
                  <a:ea typeface="Zilla Slab Light"/>
                  <a:cs typeface="Zilla Slab Light"/>
                  <a:sym typeface="Zilla Slab Light"/>
                </a:rPr>
                <a:t>Students having awareness on the effects of online learning.</a:t>
              </a:r>
              <a:endParaRPr b="1" dirty="0">
                <a:solidFill>
                  <a:schemeClr val="lt1"/>
                </a:solidFill>
                <a:latin typeface="Zilla Slab Light"/>
                <a:ea typeface="Zilla Slab Light"/>
                <a:cs typeface="Zilla Slab Light"/>
                <a:sym typeface="Zilla Slab Light"/>
              </a:endParaRPr>
            </a:p>
          </p:txBody>
        </p:sp>
        <p:sp>
          <p:nvSpPr>
            <p:cNvPr id="62" name="Google Shape;516;p62">
              <a:extLst>
                <a:ext uri="{FF2B5EF4-FFF2-40B4-BE49-F238E27FC236}">
                  <a16:creationId xmlns:a16="http://schemas.microsoft.com/office/drawing/2014/main" id="{34EE340B-F64D-411C-B7A0-6D8802A4A888}"/>
                </a:ext>
              </a:extLst>
            </p:cNvPr>
            <p:cNvSpPr txBox="1">
              <a:spLocks/>
            </p:cNvSpPr>
            <p:nvPr/>
          </p:nvSpPr>
          <p:spPr>
            <a:xfrm>
              <a:off x="277090" y="1092630"/>
              <a:ext cx="483275" cy="756000"/>
            </a:xfrm>
            <a:prstGeom prst="rect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r"/>
              <a:r>
                <a:rPr lang="en" sz="2800" dirty="0">
                  <a:solidFill>
                    <a:schemeClr val="accent2"/>
                  </a:solidFill>
                  <a:latin typeface="Englebert" panose="020B0604020202020204" charset="0"/>
                </a:rPr>
                <a:t>01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1D5A2779-7A1E-487B-83F8-1CF1D5161C70}"/>
              </a:ext>
            </a:extLst>
          </p:cNvPr>
          <p:cNvGrpSpPr/>
          <p:nvPr/>
        </p:nvGrpSpPr>
        <p:grpSpPr>
          <a:xfrm>
            <a:off x="-112541" y="2383946"/>
            <a:ext cx="2965616" cy="756000"/>
            <a:chOff x="-112541" y="2383946"/>
            <a:chExt cx="2965616" cy="756000"/>
          </a:xfrm>
        </p:grpSpPr>
        <p:sp>
          <p:nvSpPr>
            <p:cNvPr id="1174" name="Google Shape;1174;p88"/>
            <p:cNvSpPr txBox="1"/>
            <p:nvPr/>
          </p:nvSpPr>
          <p:spPr>
            <a:xfrm>
              <a:off x="426705" y="2530502"/>
              <a:ext cx="2426370" cy="510000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0" tIns="4775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r>
                <a:rPr lang="en-US" b="1" dirty="0">
                  <a:solidFill>
                    <a:schemeClr val="lt1"/>
                  </a:solidFill>
                  <a:latin typeface="Zilla Slab Light"/>
                  <a:ea typeface="Zilla Slab Light"/>
                  <a:cs typeface="Zilla Slab Light"/>
                  <a:sym typeface="Zilla Slab Light"/>
                </a:rPr>
                <a:t>Students being more adapted towards online learning.</a:t>
              </a:r>
              <a:endParaRPr b="1" dirty="0">
                <a:solidFill>
                  <a:schemeClr val="lt1"/>
                </a:solidFill>
                <a:latin typeface="Zilla Slab Light"/>
                <a:ea typeface="Zilla Slab Light"/>
                <a:cs typeface="Zilla Slab Light"/>
                <a:sym typeface="Zilla Slab Light"/>
              </a:endParaRPr>
            </a:p>
          </p:txBody>
        </p:sp>
        <p:sp>
          <p:nvSpPr>
            <p:cNvPr id="63" name="Google Shape;516;p62">
              <a:extLst>
                <a:ext uri="{FF2B5EF4-FFF2-40B4-BE49-F238E27FC236}">
                  <a16:creationId xmlns:a16="http://schemas.microsoft.com/office/drawing/2014/main" id="{83E3398D-3F69-4718-BF45-FF33B0C258D8}"/>
                </a:ext>
              </a:extLst>
            </p:cNvPr>
            <p:cNvSpPr txBox="1">
              <a:spLocks/>
            </p:cNvSpPr>
            <p:nvPr/>
          </p:nvSpPr>
          <p:spPr>
            <a:xfrm>
              <a:off x="-112541" y="2383946"/>
              <a:ext cx="573154" cy="756000"/>
            </a:xfrm>
            <a:prstGeom prst="rect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r"/>
              <a:r>
                <a:rPr lang="en" sz="2800" dirty="0">
                  <a:solidFill>
                    <a:schemeClr val="accent2"/>
                  </a:solidFill>
                  <a:latin typeface="Englebert" panose="020B0604020202020204" charset="0"/>
                </a:rPr>
                <a:t>03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8E0FA32E-C00D-4C2D-AB06-5B926330DFF9}"/>
              </a:ext>
            </a:extLst>
          </p:cNvPr>
          <p:cNvGrpSpPr/>
          <p:nvPr/>
        </p:nvGrpSpPr>
        <p:grpSpPr>
          <a:xfrm>
            <a:off x="0" y="3923612"/>
            <a:ext cx="3186736" cy="850529"/>
            <a:chOff x="0" y="3923612"/>
            <a:chExt cx="3186736" cy="850529"/>
          </a:xfrm>
        </p:grpSpPr>
        <p:sp>
          <p:nvSpPr>
            <p:cNvPr id="61" name="Google Shape;1173;p88">
              <a:extLst>
                <a:ext uri="{FF2B5EF4-FFF2-40B4-BE49-F238E27FC236}">
                  <a16:creationId xmlns:a16="http://schemas.microsoft.com/office/drawing/2014/main" id="{7A2B0C9E-3230-4C9C-9226-81642294B03D}"/>
                </a:ext>
              </a:extLst>
            </p:cNvPr>
            <p:cNvSpPr txBox="1"/>
            <p:nvPr/>
          </p:nvSpPr>
          <p:spPr>
            <a:xfrm>
              <a:off x="523508" y="3923612"/>
              <a:ext cx="2663228" cy="510000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0" tIns="4775" rIns="0" bIns="0" anchor="t" anchorCtr="0">
              <a:noAutofit/>
            </a:bodyPr>
            <a:lstStyle/>
            <a:p>
              <a:pPr marL="0" marR="0" lvl="0" indent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r>
                <a:rPr lang="en-US" b="1" dirty="0">
                  <a:solidFill>
                    <a:schemeClr val="lt1"/>
                  </a:solidFill>
                  <a:latin typeface="Zilla Slab Light"/>
                  <a:ea typeface="Zilla Slab Light"/>
                  <a:cs typeface="Zilla Slab Light"/>
                  <a:sym typeface="Zilla Slab Light"/>
                </a:rPr>
                <a:t>Educational institutions take efforts to solve problems dealing with online learning and possibly find a better version of e-learning.</a:t>
              </a:r>
              <a:endParaRPr b="1" dirty="0">
                <a:solidFill>
                  <a:schemeClr val="lt1"/>
                </a:solidFill>
                <a:latin typeface="Zilla Slab Light"/>
                <a:ea typeface="Zilla Slab Light"/>
                <a:cs typeface="Zilla Slab Light"/>
                <a:sym typeface="Zilla Slab Light"/>
              </a:endParaRPr>
            </a:p>
          </p:txBody>
        </p:sp>
        <p:sp>
          <p:nvSpPr>
            <p:cNvPr id="64" name="Google Shape;516;p62">
              <a:extLst>
                <a:ext uri="{FF2B5EF4-FFF2-40B4-BE49-F238E27FC236}">
                  <a16:creationId xmlns:a16="http://schemas.microsoft.com/office/drawing/2014/main" id="{0F6CD45D-9F08-4066-9715-4763BC13886C}"/>
                </a:ext>
              </a:extLst>
            </p:cNvPr>
            <p:cNvSpPr txBox="1">
              <a:spLocks/>
            </p:cNvSpPr>
            <p:nvPr/>
          </p:nvSpPr>
          <p:spPr>
            <a:xfrm>
              <a:off x="0" y="4018141"/>
              <a:ext cx="518727" cy="756000"/>
            </a:xfrm>
            <a:prstGeom prst="rect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r"/>
              <a:r>
                <a:rPr lang="en" sz="2800" dirty="0">
                  <a:solidFill>
                    <a:schemeClr val="accent2"/>
                  </a:solidFill>
                  <a:latin typeface="Englebert" panose="020B0604020202020204" charset="0"/>
                </a:rPr>
                <a:t>05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B32B086-1BD5-4EDD-B21B-1F37E45E386A}"/>
              </a:ext>
            </a:extLst>
          </p:cNvPr>
          <p:cNvGrpSpPr/>
          <p:nvPr/>
        </p:nvGrpSpPr>
        <p:grpSpPr>
          <a:xfrm>
            <a:off x="5899727" y="1075410"/>
            <a:ext cx="2962402" cy="756000"/>
            <a:chOff x="5899727" y="1075410"/>
            <a:chExt cx="2962402" cy="756000"/>
          </a:xfrm>
        </p:grpSpPr>
        <p:sp>
          <p:nvSpPr>
            <p:cNvPr id="1175" name="Google Shape;1175;p88"/>
            <p:cNvSpPr txBox="1"/>
            <p:nvPr/>
          </p:nvSpPr>
          <p:spPr>
            <a:xfrm>
              <a:off x="5899727" y="1127839"/>
              <a:ext cx="2426370" cy="510000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0" tIns="4775" rIns="0" bIns="0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r>
                <a:rPr lang="en-US" b="1" dirty="0">
                  <a:solidFill>
                    <a:schemeClr val="lt1"/>
                  </a:solidFill>
                  <a:latin typeface="Zilla Slab Light"/>
                  <a:ea typeface="Zilla Slab Light"/>
                  <a:cs typeface="Zilla Slab Light"/>
                  <a:sym typeface="Zilla Slab Light"/>
                </a:rPr>
                <a:t>Students being aware of the issues with creating a perfect learning environment.</a:t>
              </a:r>
            </a:p>
          </p:txBody>
        </p:sp>
        <p:sp>
          <p:nvSpPr>
            <p:cNvPr id="65" name="Google Shape;516;p62">
              <a:extLst>
                <a:ext uri="{FF2B5EF4-FFF2-40B4-BE49-F238E27FC236}">
                  <a16:creationId xmlns:a16="http://schemas.microsoft.com/office/drawing/2014/main" id="{69C33CE9-F5C0-45EA-88D2-FAEB00DCB474}"/>
                </a:ext>
              </a:extLst>
            </p:cNvPr>
            <p:cNvSpPr txBox="1">
              <a:spLocks/>
            </p:cNvSpPr>
            <p:nvPr/>
          </p:nvSpPr>
          <p:spPr>
            <a:xfrm>
              <a:off x="8318351" y="1075410"/>
              <a:ext cx="543778" cy="756000"/>
            </a:xfrm>
            <a:prstGeom prst="rect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r"/>
              <a:r>
                <a:rPr lang="en" sz="2800" dirty="0">
                  <a:solidFill>
                    <a:schemeClr val="accent2"/>
                  </a:solidFill>
                  <a:latin typeface="Englebert" panose="020B0604020202020204" charset="0"/>
                </a:rPr>
                <a:t>02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F740E12D-AF04-44CF-B58F-BFCFF5DE5244}"/>
              </a:ext>
            </a:extLst>
          </p:cNvPr>
          <p:cNvGrpSpPr/>
          <p:nvPr/>
        </p:nvGrpSpPr>
        <p:grpSpPr>
          <a:xfrm>
            <a:off x="6283305" y="2509950"/>
            <a:ext cx="2935487" cy="756000"/>
            <a:chOff x="6283305" y="2509950"/>
            <a:chExt cx="2935487" cy="756000"/>
          </a:xfrm>
        </p:grpSpPr>
        <p:sp>
          <p:nvSpPr>
            <p:cNvPr id="1171" name="Google Shape;1171;p88"/>
            <p:cNvSpPr txBox="1"/>
            <p:nvPr/>
          </p:nvSpPr>
          <p:spPr>
            <a:xfrm>
              <a:off x="6283305" y="2530502"/>
              <a:ext cx="2426370" cy="510000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0" tIns="4775" rIns="0" bIns="0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r>
                <a:rPr lang="en-US" b="1" dirty="0">
                  <a:solidFill>
                    <a:schemeClr val="lt1"/>
                  </a:solidFill>
                  <a:latin typeface="Zilla Slab Light"/>
                  <a:ea typeface="Zilla Slab Light"/>
                  <a:cs typeface="Zilla Slab Light"/>
                  <a:sym typeface="Zilla Slab Light"/>
                </a:rPr>
                <a:t>Students being more vocal about the impacts of online learning.</a:t>
              </a:r>
              <a:endParaRPr b="1" dirty="0">
                <a:solidFill>
                  <a:schemeClr val="lt1"/>
                </a:solidFill>
                <a:latin typeface="Zilla Slab Light"/>
                <a:ea typeface="Zilla Slab Light"/>
                <a:cs typeface="Zilla Slab Light"/>
                <a:sym typeface="Zilla Slab Light"/>
              </a:endParaRPr>
            </a:p>
          </p:txBody>
        </p:sp>
        <p:sp>
          <p:nvSpPr>
            <p:cNvPr id="66" name="Google Shape;516;p62">
              <a:extLst>
                <a:ext uri="{FF2B5EF4-FFF2-40B4-BE49-F238E27FC236}">
                  <a16:creationId xmlns:a16="http://schemas.microsoft.com/office/drawing/2014/main" id="{16E5FCAB-7046-4517-BEED-F5010FF5E6AE}"/>
                </a:ext>
              </a:extLst>
            </p:cNvPr>
            <p:cNvSpPr txBox="1">
              <a:spLocks/>
            </p:cNvSpPr>
            <p:nvPr/>
          </p:nvSpPr>
          <p:spPr>
            <a:xfrm>
              <a:off x="8694785" y="2509950"/>
              <a:ext cx="524007" cy="756000"/>
            </a:xfrm>
            <a:prstGeom prst="rect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r"/>
              <a:r>
                <a:rPr lang="en" sz="2800" dirty="0">
                  <a:solidFill>
                    <a:schemeClr val="accent2"/>
                  </a:solidFill>
                  <a:latin typeface="Englebert" panose="020B0604020202020204" charset="0"/>
                </a:rPr>
                <a:t>04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C868040F-CC82-4928-B831-2365BE71FE97}"/>
              </a:ext>
            </a:extLst>
          </p:cNvPr>
          <p:cNvGrpSpPr/>
          <p:nvPr/>
        </p:nvGrpSpPr>
        <p:grpSpPr>
          <a:xfrm>
            <a:off x="5957264" y="3923612"/>
            <a:ext cx="2992772" cy="850529"/>
            <a:chOff x="5957264" y="3923612"/>
            <a:chExt cx="2992772" cy="850529"/>
          </a:xfrm>
        </p:grpSpPr>
        <p:sp>
          <p:nvSpPr>
            <p:cNvPr id="1170" name="Google Shape;1170;p88"/>
            <p:cNvSpPr txBox="1"/>
            <p:nvPr/>
          </p:nvSpPr>
          <p:spPr>
            <a:xfrm>
              <a:off x="5957264" y="3923612"/>
              <a:ext cx="2426370" cy="510000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0" tIns="4775" rIns="0" bIns="0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r>
                <a:rPr lang="en-US" b="1" dirty="0">
                  <a:solidFill>
                    <a:schemeClr val="lt1"/>
                  </a:solidFill>
                  <a:latin typeface="Zilla Slab Light"/>
                  <a:ea typeface="Zilla Slab Light"/>
                  <a:cs typeface="Zilla Slab Light"/>
                  <a:sym typeface="Zilla Slab Light"/>
                </a:rPr>
                <a:t>Improvement in student’s performance and grades during online learning and virtual examinations.</a:t>
              </a:r>
            </a:p>
          </p:txBody>
        </p:sp>
        <p:sp>
          <p:nvSpPr>
            <p:cNvPr id="67" name="Google Shape;516;p62">
              <a:extLst>
                <a:ext uri="{FF2B5EF4-FFF2-40B4-BE49-F238E27FC236}">
                  <a16:creationId xmlns:a16="http://schemas.microsoft.com/office/drawing/2014/main" id="{9D7C8F9A-235E-4655-8BDD-05EC4B00B225}"/>
                </a:ext>
              </a:extLst>
            </p:cNvPr>
            <p:cNvSpPr txBox="1">
              <a:spLocks/>
            </p:cNvSpPr>
            <p:nvPr/>
          </p:nvSpPr>
          <p:spPr>
            <a:xfrm>
              <a:off x="8378854" y="4018141"/>
              <a:ext cx="571182" cy="756000"/>
            </a:xfrm>
            <a:prstGeom prst="rect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r"/>
              <a:r>
                <a:rPr lang="en" sz="2800" dirty="0">
                  <a:solidFill>
                    <a:schemeClr val="accent2"/>
                  </a:solidFill>
                  <a:latin typeface="Englebert" panose="020B0604020202020204" charset="0"/>
                </a:rPr>
                <a:t>06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86CDAE9C-11B5-43CA-82E0-41DAD1EB204B}"/>
              </a:ext>
            </a:extLst>
          </p:cNvPr>
          <p:cNvGrpSpPr/>
          <p:nvPr/>
        </p:nvGrpSpPr>
        <p:grpSpPr>
          <a:xfrm>
            <a:off x="315116" y="707081"/>
            <a:ext cx="8848094" cy="3101340"/>
            <a:chOff x="315116" y="577541"/>
            <a:chExt cx="8848094" cy="3101340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pic>
          <p:nvPicPr>
            <p:cNvPr id="1984" name="Google Shape;1984;p117"/>
            <p:cNvPicPr preferRelativeResize="0"/>
            <p:nvPr/>
          </p:nvPicPr>
          <p:blipFill rotWithShape="1">
            <a:blip r:embed="rId4">
              <a:alphaModFix/>
            </a:blip>
            <a:srcRect r="51815"/>
            <a:stretch/>
          </p:blipFill>
          <p:spPr>
            <a:xfrm>
              <a:off x="315116" y="577541"/>
              <a:ext cx="2656684" cy="31013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" name="Google Shape;1984;p117">
              <a:extLst>
                <a:ext uri="{FF2B5EF4-FFF2-40B4-BE49-F238E27FC236}">
                  <a16:creationId xmlns:a16="http://schemas.microsoft.com/office/drawing/2014/main" id="{79DFDDA5-956E-4329-A5FC-AAEB2997C585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 l="47632"/>
            <a:stretch/>
          </p:blipFill>
          <p:spPr>
            <a:xfrm>
              <a:off x="6275920" y="577541"/>
              <a:ext cx="2887290" cy="310134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986" name="Google Shape;1986;p117"/>
          <p:cNvSpPr txBox="1">
            <a:spLocks noGrp="1"/>
          </p:cNvSpPr>
          <p:nvPr>
            <p:ph type="subTitle" idx="1"/>
          </p:nvPr>
        </p:nvSpPr>
        <p:spPr>
          <a:xfrm>
            <a:off x="3166720" y="2073007"/>
            <a:ext cx="2887289" cy="408600"/>
          </a:xfrm>
          <a:prstGeom prst="rect">
            <a:avLst/>
          </a:prstGeom>
          <a:effectLst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/>
            <a:r>
              <a:rPr lang="en-US" sz="2000" b="1" dirty="0"/>
              <a:t>Data has be collected from online survey using Google Forms.</a:t>
            </a:r>
            <a:endParaRPr sz="2000" b="1" dirty="0"/>
          </a:p>
        </p:txBody>
      </p:sp>
      <p:sp>
        <p:nvSpPr>
          <p:cNvPr id="1987" name="Google Shape;1987;p117"/>
          <p:cNvSpPr txBox="1">
            <a:spLocks noGrp="1"/>
          </p:cNvSpPr>
          <p:nvPr>
            <p:ph type="subTitle" idx="2"/>
          </p:nvPr>
        </p:nvSpPr>
        <p:spPr>
          <a:xfrm>
            <a:off x="3128621" y="1783362"/>
            <a:ext cx="2990478" cy="408600"/>
          </a:xfrm>
          <a:prstGeom prst="rect">
            <a:avLst/>
          </a:prstGeom>
          <a:effectLst/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>
                <a:solidFill>
                  <a:schemeClr val="accent2"/>
                </a:solidFill>
              </a:rPr>
              <a:t>CROWDSOURCING</a:t>
            </a:r>
            <a:endParaRPr sz="3600" b="1" dirty="0">
              <a:solidFill>
                <a:schemeClr val="accent2"/>
              </a:solidFill>
            </a:endParaRPr>
          </a:p>
        </p:txBody>
      </p:sp>
      <p:sp>
        <p:nvSpPr>
          <p:cNvPr id="12" name="Google Shape;589;p70">
            <a:extLst>
              <a:ext uri="{FF2B5EF4-FFF2-40B4-BE49-F238E27FC236}">
                <a16:creationId xmlns:a16="http://schemas.microsoft.com/office/drawing/2014/main" id="{9E8E7025-64CA-4EFE-91E1-688270B42C7D}"/>
              </a:ext>
            </a:extLst>
          </p:cNvPr>
          <p:cNvSpPr txBox="1">
            <a:spLocks/>
          </p:cNvSpPr>
          <p:nvPr/>
        </p:nvSpPr>
        <p:spPr>
          <a:xfrm>
            <a:off x="899249" y="160395"/>
            <a:ext cx="7345500" cy="834293"/>
          </a:xfrm>
          <a:prstGeom prst="rect">
            <a:avLst/>
          </a:prstGeom>
          <a:noFill/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Englebert"/>
              <a:buNone/>
              <a:defRPr sz="1400" b="0" i="0" u="none" strike="noStrike" cap="none">
                <a:solidFill>
                  <a:srgbClr val="F6F2E9"/>
                </a:solidFill>
                <a:latin typeface="Englebert"/>
                <a:ea typeface="Englebert"/>
                <a:cs typeface="Englebert"/>
                <a:sym typeface="Engleber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Oswald Regular"/>
              <a:buNone/>
              <a:defRPr sz="1200" b="0" i="0" u="none" strike="noStrike" cap="none">
                <a:solidFill>
                  <a:schemeClr val="lt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Oswald Regular"/>
              <a:buNone/>
              <a:defRPr sz="1200" b="0" i="0" u="none" strike="noStrike" cap="none">
                <a:solidFill>
                  <a:schemeClr val="lt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Oswald Regular"/>
              <a:buNone/>
              <a:defRPr sz="1200" b="0" i="0" u="none" strike="noStrike" cap="none">
                <a:solidFill>
                  <a:schemeClr val="lt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Oswald Regular"/>
              <a:buNone/>
              <a:defRPr sz="1200" b="0" i="0" u="none" strike="noStrike" cap="none">
                <a:solidFill>
                  <a:schemeClr val="lt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Oswald Regular"/>
              <a:buNone/>
              <a:defRPr sz="1200" b="0" i="0" u="none" strike="noStrike" cap="none">
                <a:solidFill>
                  <a:schemeClr val="lt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Oswald Regular"/>
              <a:buNone/>
              <a:defRPr sz="1200" b="0" i="0" u="none" strike="noStrike" cap="none">
                <a:solidFill>
                  <a:schemeClr val="lt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Oswald Regular"/>
              <a:buNone/>
              <a:defRPr sz="1200" b="0" i="0" u="none" strike="noStrike" cap="none">
                <a:solidFill>
                  <a:schemeClr val="lt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Oswald Regular"/>
              <a:buNone/>
              <a:defRPr sz="1200" b="0" i="0" u="none" strike="noStrike" cap="none">
                <a:solidFill>
                  <a:schemeClr val="lt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pPr algn="ctr"/>
            <a:r>
              <a:rPr lang="en-MY" sz="6000" b="1" dirty="0">
                <a:solidFill>
                  <a:schemeClr val="accent2"/>
                </a:solidFill>
              </a:rPr>
              <a:t>DATA SOURCE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9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9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86" grpId="0" build="p"/>
      <p:bldP spid="1987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1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2" name="Google Shape;1162;p87"/>
          <p:cNvSpPr txBox="1">
            <a:spLocks noGrp="1"/>
          </p:cNvSpPr>
          <p:nvPr>
            <p:ph type="ctrTitle" idx="2"/>
          </p:nvPr>
        </p:nvSpPr>
        <p:spPr>
          <a:xfrm>
            <a:off x="297203" y="2903991"/>
            <a:ext cx="6821100" cy="121530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MY" dirty="0">
                <a:solidFill>
                  <a:schemeClr val="bg1"/>
                </a:solidFill>
              </a:rPr>
              <a:t>TASK 2: Data Processing</a:t>
            </a:r>
          </a:p>
        </p:txBody>
      </p:sp>
      <p:sp>
        <p:nvSpPr>
          <p:cNvPr id="1163" name="Google Shape;1163;p87"/>
          <p:cNvSpPr txBox="1">
            <a:spLocks noGrp="1"/>
          </p:cNvSpPr>
          <p:nvPr>
            <p:ph type="title"/>
          </p:nvPr>
        </p:nvSpPr>
        <p:spPr>
          <a:xfrm>
            <a:off x="207051" y="705938"/>
            <a:ext cx="2297889" cy="128070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600" dirty="0">
                <a:solidFill>
                  <a:schemeClr val="accent2"/>
                </a:solidFill>
              </a:rPr>
              <a:t>03</a:t>
            </a:r>
            <a:endParaRPr sz="16600" dirty="0">
              <a:solidFill>
                <a:schemeClr val="accent2"/>
              </a:solidFill>
            </a:endParaRPr>
          </a:p>
        </p:txBody>
      </p:sp>
    </p:spTree>
  </p:cSld>
  <p:clrMapOvr>
    <a:masterClrMapping/>
  </p:clrMapOvr>
  <p:transition spd="slow">
    <p:cover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3" name="Google Shape;1263;p89"/>
          <p:cNvGrpSpPr/>
          <p:nvPr/>
        </p:nvGrpSpPr>
        <p:grpSpPr>
          <a:xfrm>
            <a:off x="269977" y="2640697"/>
            <a:ext cx="993000" cy="1236596"/>
            <a:chOff x="4900712" y="1853924"/>
            <a:chExt cx="993000" cy="1236596"/>
          </a:xfrm>
          <a:gradFill flip="none" rotWithShape="1">
            <a:gsLst>
              <a:gs pos="0">
                <a:schemeClr val="bg2">
                  <a:lumMod val="60000"/>
                  <a:lumOff val="40000"/>
                </a:schemeClr>
              </a:gs>
              <a:gs pos="100000">
                <a:schemeClr val="accent6"/>
              </a:gs>
            </a:gsLst>
            <a:lin ang="5400000" scaled="1"/>
            <a:tileRect/>
          </a:gradFill>
        </p:grpSpPr>
        <p:sp>
          <p:nvSpPr>
            <p:cNvPr id="1264" name="Google Shape;1264;p89"/>
            <p:cNvSpPr/>
            <p:nvPr/>
          </p:nvSpPr>
          <p:spPr>
            <a:xfrm>
              <a:off x="4900712" y="1853924"/>
              <a:ext cx="993000" cy="99300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265" name="Google Shape;1265;p89"/>
            <p:cNvCxnSpPr>
              <a:cxnSpLocks/>
              <a:stCxn id="1264" idx="4"/>
            </p:cNvCxnSpPr>
            <p:nvPr/>
          </p:nvCxnSpPr>
          <p:spPr>
            <a:xfrm>
              <a:off x="5397212" y="2846924"/>
              <a:ext cx="0" cy="243596"/>
            </a:xfrm>
            <a:prstGeom prst="straightConnector1">
              <a:avLst/>
            </a:prstGeom>
            <a:grp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292" name="Google Shape;1292;p89"/>
          <p:cNvGrpSpPr/>
          <p:nvPr/>
        </p:nvGrpSpPr>
        <p:grpSpPr>
          <a:xfrm>
            <a:off x="269977" y="1383304"/>
            <a:ext cx="993000" cy="1257393"/>
            <a:chOff x="3250287" y="1853924"/>
            <a:chExt cx="993000" cy="1257393"/>
          </a:xfrm>
          <a:gradFill flip="none" rotWithShape="1">
            <a:gsLst>
              <a:gs pos="0">
                <a:schemeClr val="bg2">
                  <a:lumMod val="60000"/>
                  <a:lumOff val="40000"/>
                </a:schemeClr>
              </a:gs>
              <a:gs pos="100000">
                <a:schemeClr val="accent6"/>
              </a:gs>
            </a:gsLst>
            <a:lin ang="5400000" scaled="1"/>
            <a:tileRect/>
          </a:gradFill>
        </p:grpSpPr>
        <p:sp>
          <p:nvSpPr>
            <p:cNvPr id="1279" name="Google Shape;1279;p89"/>
            <p:cNvSpPr/>
            <p:nvPr/>
          </p:nvSpPr>
          <p:spPr>
            <a:xfrm>
              <a:off x="3250287" y="1853924"/>
              <a:ext cx="993000" cy="99300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293" name="Google Shape;1293;p89"/>
            <p:cNvCxnSpPr>
              <a:cxnSpLocks/>
              <a:stCxn id="1279" idx="4"/>
              <a:endCxn id="1264" idx="0"/>
            </p:cNvCxnSpPr>
            <p:nvPr/>
          </p:nvCxnSpPr>
          <p:spPr>
            <a:xfrm>
              <a:off x="3746787" y="2846924"/>
              <a:ext cx="0" cy="264393"/>
            </a:xfrm>
            <a:prstGeom prst="straightConnector1">
              <a:avLst/>
            </a:prstGeom>
            <a:grp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276" name="Google Shape;1276;p89"/>
          <p:cNvGrpSpPr/>
          <p:nvPr/>
        </p:nvGrpSpPr>
        <p:grpSpPr>
          <a:xfrm>
            <a:off x="269977" y="164824"/>
            <a:ext cx="993000" cy="1218480"/>
            <a:chOff x="1599862" y="1853924"/>
            <a:chExt cx="993000" cy="1218480"/>
          </a:xfrm>
          <a:gradFill flip="none" rotWithShape="1">
            <a:gsLst>
              <a:gs pos="0">
                <a:schemeClr val="bg2">
                  <a:lumMod val="60000"/>
                  <a:lumOff val="40000"/>
                </a:schemeClr>
              </a:gs>
              <a:gs pos="100000">
                <a:schemeClr val="accent6"/>
              </a:gs>
            </a:gsLst>
            <a:lin ang="5400000" scaled="1"/>
            <a:tileRect/>
          </a:gradFill>
        </p:grpSpPr>
        <p:sp>
          <p:nvSpPr>
            <p:cNvPr id="1277" name="Google Shape;1277;p89"/>
            <p:cNvSpPr/>
            <p:nvPr/>
          </p:nvSpPr>
          <p:spPr>
            <a:xfrm>
              <a:off x="1599862" y="1853924"/>
              <a:ext cx="993000" cy="99300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278" name="Google Shape;1278;p89"/>
            <p:cNvCxnSpPr>
              <a:cxnSpLocks/>
              <a:stCxn id="1277" idx="4"/>
              <a:endCxn id="1279" idx="0"/>
            </p:cNvCxnSpPr>
            <p:nvPr/>
          </p:nvCxnSpPr>
          <p:spPr>
            <a:xfrm>
              <a:off x="2096362" y="2846924"/>
              <a:ext cx="0" cy="225480"/>
            </a:xfrm>
            <a:prstGeom prst="straightConnector1">
              <a:avLst/>
            </a:prstGeom>
            <a:grp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232" name="Google Shape;1232;p89"/>
          <p:cNvSpPr txBox="1"/>
          <p:nvPr/>
        </p:nvSpPr>
        <p:spPr>
          <a:xfrm>
            <a:off x="398815" y="428216"/>
            <a:ext cx="734538" cy="510000"/>
          </a:xfrm>
          <a:prstGeom prst="rect">
            <a:avLst/>
          </a:prstGeom>
          <a:noFill/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spcFirstLastPara="1" wrap="square" lIns="0" tIns="4775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2"/>
                </a:solidFill>
                <a:latin typeface="Zilla Slab Light"/>
                <a:ea typeface="Zilla Slab Light"/>
                <a:cs typeface="Zilla Slab Light"/>
                <a:sym typeface="Zilla Slab Light"/>
              </a:rPr>
              <a:t>Data Cleaning</a:t>
            </a:r>
            <a:endParaRPr b="1" dirty="0">
              <a:solidFill>
                <a:schemeClr val="accent2"/>
              </a:solidFill>
              <a:latin typeface="Zilla Slab Light"/>
              <a:ea typeface="Zilla Slab Light"/>
              <a:cs typeface="Zilla Slab Light"/>
              <a:sym typeface="Zilla Slab Light"/>
            </a:endParaRPr>
          </a:p>
        </p:txBody>
      </p:sp>
      <p:sp>
        <p:nvSpPr>
          <p:cNvPr id="1233" name="Google Shape;1233;p89"/>
          <p:cNvSpPr txBox="1"/>
          <p:nvPr/>
        </p:nvSpPr>
        <p:spPr>
          <a:xfrm>
            <a:off x="324746" y="1640824"/>
            <a:ext cx="882675" cy="510000"/>
          </a:xfrm>
          <a:prstGeom prst="rect">
            <a:avLst/>
          </a:prstGeom>
          <a:noFill/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spcFirstLastPara="1" wrap="square" lIns="0" tIns="4775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b="1" dirty="0">
                <a:solidFill>
                  <a:schemeClr val="accent2"/>
                </a:solidFill>
                <a:latin typeface="Zilla Slab Light"/>
                <a:ea typeface="Zilla Slab Light"/>
                <a:cs typeface="Zilla Slab Light"/>
                <a:sym typeface="Zilla Slab Light"/>
              </a:rPr>
              <a:t>Data Reshaping</a:t>
            </a:r>
            <a:endParaRPr b="1" dirty="0">
              <a:solidFill>
                <a:schemeClr val="accent2"/>
              </a:solidFill>
              <a:latin typeface="Zilla Slab Light"/>
              <a:ea typeface="Zilla Slab Light"/>
              <a:cs typeface="Zilla Slab Light"/>
              <a:sym typeface="Zilla Slab Light"/>
            </a:endParaRPr>
          </a:p>
        </p:txBody>
      </p:sp>
      <p:sp>
        <p:nvSpPr>
          <p:cNvPr id="1234" name="Google Shape;1234;p89"/>
          <p:cNvSpPr txBox="1"/>
          <p:nvPr/>
        </p:nvSpPr>
        <p:spPr>
          <a:xfrm>
            <a:off x="198123" y="2915553"/>
            <a:ext cx="1135917" cy="510000"/>
          </a:xfrm>
          <a:prstGeom prst="rect">
            <a:avLst/>
          </a:prstGeom>
          <a:noFill/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spcFirstLastPara="1" wrap="square" lIns="0" tIns="4775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b="1" dirty="0">
                <a:solidFill>
                  <a:schemeClr val="accent2"/>
                </a:solidFill>
                <a:latin typeface="Zilla Slab Light"/>
                <a:ea typeface="Zilla Slab Light"/>
                <a:cs typeface="Zilla Slab Light"/>
                <a:sym typeface="Zilla Slab Light"/>
              </a:rPr>
              <a:t>Data </a:t>
            </a:r>
            <a:r>
              <a:rPr lang="en" sz="1100" b="1" dirty="0">
                <a:solidFill>
                  <a:schemeClr val="accent2"/>
                </a:solidFill>
                <a:latin typeface="Zilla Slab Light"/>
                <a:ea typeface="Zilla Slab Light"/>
                <a:cs typeface="Zilla Slab Light"/>
                <a:sym typeface="Zilla Slab Light"/>
              </a:rPr>
              <a:t>Management</a:t>
            </a:r>
            <a:endParaRPr b="1" dirty="0">
              <a:solidFill>
                <a:schemeClr val="accent2"/>
              </a:solidFill>
              <a:latin typeface="Zilla Slab Light"/>
              <a:ea typeface="Zilla Slab Light"/>
              <a:cs typeface="Zilla Slab Light"/>
              <a:sym typeface="Zilla Slab Light"/>
            </a:endParaRPr>
          </a:p>
        </p:txBody>
      </p:sp>
      <p:grpSp>
        <p:nvGrpSpPr>
          <p:cNvPr id="100" name="Google Shape;5445;p132">
            <a:extLst>
              <a:ext uri="{FF2B5EF4-FFF2-40B4-BE49-F238E27FC236}">
                <a16:creationId xmlns:a16="http://schemas.microsoft.com/office/drawing/2014/main" id="{87FD1A1E-2442-4FDD-86DC-2617882FD120}"/>
              </a:ext>
            </a:extLst>
          </p:cNvPr>
          <p:cNvGrpSpPr/>
          <p:nvPr/>
        </p:nvGrpSpPr>
        <p:grpSpPr>
          <a:xfrm>
            <a:off x="2766138" y="173352"/>
            <a:ext cx="5965372" cy="4796796"/>
            <a:chOff x="5049725" y="2635825"/>
            <a:chExt cx="481825" cy="387439"/>
          </a:xfrm>
          <a:solidFill>
            <a:schemeClr val="tx1">
              <a:lumMod val="50000"/>
              <a:lumOff val="50000"/>
            </a:scheme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101" name="Google Shape;5446;p132">
              <a:extLst>
                <a:ext uri="{FF2B5EF4-FFF2-40B4-BE49-F238E27FC236}">
                  <a16:creationId xmlns:a16="http://schemas.microsoft.com/office/drawing/2014/main" id="{F2DA83E8-1CD7-45B4-9486-27DCFDF13A66}"/>
                </a:ext>
              </a:extLst>
            </p:cNvPr>
            <p:cNvSpPr/>
            <p:nvPr/>
          </p:nvSpPr>
          <p:spPr>
            <a:xfrm>
              <a:off x="5135362" y="2966789"/>
              <a:ext cx="310550" cy="56475"/>
            </a:xfrm>
            <a:custGeom>
              <a:avLst/>
              <a:gdLst/>
              <a:ahLst/>
              <a:cxnLst/>
              <a:rect l="l" t="t" r="r" b="b"/>
              <a:pathLst>
                <a:path w="12422" h="2259" extrusionOk="0">
                  <a:moveTo>
                    <a:pt x="2791" y="0"/>
                  </a:moveTo>
                  <a:lnTo>
                    <a:pt x="2415" y="1130"/>
                  </a:lnTo>
                  <a:lnTo>
                    <a:pt x="566" y="1130"/>
                  </a:lnTo>
                  <a:cubicBezTo>
                    <a:pt x="253" y="1130"/>
                    <a:pt x="0" y="1383"/>
                    <a:pt x="0" y="1696"/>
                  </a:cubicBezTo>
                  <a:cubicBezTo>
                    <a:pt x="0" y="2006"/>
                    <a:pt x="253" y="2259"/>
                    <a:pt x="566" y="2259"/>
                  </a:cubicBezTo>
                  <a:lnTo>
                    <a:pt x="11858" y="2259"/>
                  </a:lnTo>
                  <a:cubicBezTo>
                    <a:pt x="12169" y="2259"/>
                    <a:pt x="12421" y="2006"/>
                    <a:pt x="12421" y="1696"/>
                  </a:cubicBezTo>
                  <a:cubicBezTo>
                    <a:pt x="12421" y="1383"/>
                    <a:pt x="12169" y="1130"/>
                    <a:pt x="11858" y="1130"/>
                  </a:cubicBezTo>
                  <a:lnTo>
                    <a:pt x="10006" y="1130"/>
                  </a:lnTo>
                  <a:lnTo>
                    <a:pt x="963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02" name="Google Shape;5447;p132">
              <a:extLst>
                <a:ext uri="{FF2B5EF4-FFF2-40B4-BE49-F238E27FC236}">
                  <a16:creationId xmlns:a16="http://schemas.microsoft.com/office/drawing/2014/main" id="{B8A92881-EF43-4783-8CE1-7CACF29A3E10}"/>
                </a:ext>
              </a:extLst>
            </p:cNvPr>
            <p:cNvSpPr/>
            <p:nvPr/>
          </p:nvSpPr>
          <p:spPr>
            <a:xfrm>
              <a:off x="5049725" y="2915589"/>
              <a:ext cx="481825" cy="56500"/>
            </a:xfrm>
            <a:custGeom>
              <a:avLst/>
              <a:gdLst/>
              <a:ahLst/>
              <a:cxnLst/>
              <a:rect l="l" t="t" r="r" b="b"/>
              <a:pathLst>
                <a:path w="19273" h="2260" extrusionOk="0">
                  <a:moveTo>
                    <a:pt x="0" y="1"/>
                  </a:moveTo>
                  <a:lnTo>
                    <a:pt x="0" y="567"/>
                  </a:lnTo>
                  <a:cubicBezTo>
                    <a:pt x="0" y="1500"/>
                    <a:pt x="756" y="2259"/>
                    <a:pt x="1693" y="2259"/>
                  </a:cubicBezTo>
                  <a:lnTo>
                    <a:pt x="17577" y="2259"/>
                  </a:lnTo>
                  <a:cubicBezTo>
                    <a:pt x="18513" y="2259"/>
                    <a:pt x="19269" y="1500"/>
                    <a:pt x="19272" y="567"/>
                  </a:cubicBezTo>
                  <a:lnTo>
                    <a:pt x="1927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03" name="Google Shape;5448;p132">
              <a:extLst>
                <a:ext uri="{FF2B5EF4-FFF2-40B4-BE49-F238E27FC236}">
                  <a16:creationId xmlns:a16="http://schemas.microsoft.com/office/drawing/2014/main" id="{26229E6F-DBF4-41E0-9225-D92E7EB4B32C}"/>
                </a:ext>
              </a:extLst>
            </p:cNvPr>
            <p:cNvSpPr/>
            <p:nvPr/>
          </p:nvSpPr>
          <p:spPr>
            <a:xfrm>
              <a:off x="5049725" y="2635825"/>
              <a:ext cx="481825" cy="282325"/>
            </a:xfrm>
            <a:custGeom>
              <a:avLst/>
              <a:gdLst/>
              <a:ahLst/>
              <a:cxnLst/>
              <a:rect l="l" t="t" r="r" b="b"/>
              <a:pathLst>
                <a:path w="19273" h="11293" extrusionOk="0">
                  <a:moveTo>
                    <a:pt x="1693" y="0"/>
                  </a:moveTo>
                  <a:cubicBezTo>
                    <a:pt x="756" y="0"/>
                    <a:pt x="0" y="759"/>
                    <a:pt x="0" y="1696"/>
                  </a:cubicBezTo>
                  <a:lnTo>
                    <a:pt x="0" y="11293"/>
                  </a:lnTo>
                  <a:lnTo>
                    <a:pt x="19272" y="11293"/>
                  </a:lnTo>
                  <a:lnTo>
                    <a:pt x="19272" y="1696"/>
                  </a:lnTo>
                  <a:cubicBezTo>
                    <a:pt x="19269" y="759"/>
                    <a:pt x="18513" y="0"/>
                    <a:pt x="1757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37" name="Rectangle 36">
            <a:extLst>
              <a:ext uri="{FF2B5EF4-FFF2-40B4-BE49-F238E27FC236}">
                <a16:creationId xmlns:a16="http://schemas.microsoft.com/office/drawing/2014/main" id="{6B39F1DB-80E9-4A68-9D2F-B807B763770B}"/>
              </a:ext>
            </a:extLst>
          </p:cNvPr>
          <p:cNvSpPr/>
          <p:nvPr/>
        </p:nvSpPr>
        <p:spPr>
          <a:xfrm>
            <a:off x="3070860" y="505097"/>
            <a:ext cx="5306663" cy="349540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99" name="Picture 98">
            <a:extLst>
              <a:ext uri="{FF2B5EF4-FFF2-40B4-BE49-F238E27FC236}">
                <a16:creationId xmlns:a16="http://schemas.microsoft.com/office/drawing/2014/main" id="{71C78CE0-8B6E-4975-AF32-E71C34FC888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337257" y="902611"/>
            <a:ext cx="4767027" cy="1938896"/>
          </a:xfrm>
          <a:prstGeom prst="rect">
            <a:avLst/>
          </a:prstGeom>
          <a:ln w="38100">
            <a:noFill/>
          </a:ln>
        </p:spPr>
      </p:pic>
      <p:pic>
        <p:nvPicPr>
          <p:cNvPr id="118" name="Graphic 117" descr="Power">
            <a:extLst>
              <a:ext uri="{FF2B5EF4-FFF2-40B4-BE49-F238E27FC236}">
                <a16:creationId xmlns:a16="http://schemas.microsoft.com/office/drawing/2014/main" id="{E662536C-88EC-4CFF-9607-3EDD0C7F29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68327" y="4015962"/>
            <a:ext cx="311727" cy="311727"/>
          </a:xfrm>
          <a:prstGeom prst="rect">
            <a:avLst/>
          </a:prstGeom>
        </p:spPr>
      </p:pic>
      <p:grpSp>
        <p:nvGrpSpPr>
          <p:cNvPr id="54" name="Group 53">
            <a:extLst>
              <a:ext uri="{FF2B5EF4-FFF2-40B4-BE49-F238E27FC236}">
                <a16:creationId xmlns:a16="http://schemas.microsoft.com/office/drawing/2014/main" id="{1084BA67-4939-42E1-98FB-11E70BCBAE83}"/>
              </a:ext>
            </a:extLst>
          </p:cNvPr>
          <p:cNvGrpSpPr/>
          <p:nvPr/>
        </p:nvGrpSpPr>
        <p:grpSpPr>
          <a:xfrm>
            <a:off x="3337257" y="670523"/>
            <a:ext cx="4780707" cy="225942"/>
            <a:chOff x="3273757" y="768743"/>
            <a:chExt cx="4780707" cy="225942"/>
          </a:xfrm>
        </p:grpSpPr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4AA895D0-BF63-4A97-BD3C-3C6CE3E9596A}"/>
                </a:ext>
              </a:extLst>
            </p:cNvPr>
            <p:cNvGrpSpPr/>
            <p:nvPr/>
          </p:nvGrpSpPr>
          <p:grpSpPr>
            <a:xfrm>
              <a:off x="3273757" y="775066"/>
              <a:ext cx="2195186" cy="219619"/>
              <a:chOff x="4038185" y="1740210"/>
              <a:chExt cx="2948575" cy="294992"/>
            </a:xfrm>
          </p:grpSpPr>
          <p:pic>
            <p:nvPicPr>
              <p:cNvPr id="36" name="Picture 35">
                <a:extLst>
                  <a:ext uri="{FF2B5EF4-FFF2-40B4-BE49-F238E27FC236}">
                    <a16:creationId xmlns:a16="http://schemas.microsoft.com/office/drawing/2014/main" id="{2310CCCD-EFF9-4328-8B19-8C4043D110B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25126" t="20574" r="42628" b="73691"/>
              <a:stretch/>
            </p:blipFill>
            <p:spPr>
              <a:xfrm>
                <a:off x="4038185" y="1740210"/>
                <a:ext cx="2948575" cy="294992"/>
              </a:xfrm>
              <a:prstGeom prst="rect">
                <a:avLst/>
              </a:prstGeom>
            </p:spPr>
          </p:pic>
          <p:pic>
            <p:nvPicPr>
              <p:cNvPr id="39" name="Picture 38">
                <a:extLst>
                  <a:ext uri="{FF2B5EF4-FFF2-40B4-BE49-F238E27FC236}">
                    <a16:creationId xmlns:a16="http://schemas.microsoft.com/office/drawing/2014/main" id="{6BE15617-C796-4DAA-A105-CEC12FE7A30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l="57197" t="25420" r="31235" b="69592"/>
              <a:stretch/>
            </p:blipFill>
            <p:spPr>
              <a:xfrm>
                <a:off x="4045293" y="1751539"/>
                <a:ext cx="1057726" cy="256530"/>
              </a:xfrm>
              <a:prstGeom prst="rect">
                <a:avLst/>
              </a:prstGeom>
            </p:spPr>
          </p:pic>
        </p:grpSp>
        <p:pic>
          <p:nvPicPr>
            <p:cNvPr id="146" name="Picture 145">
              <a:extLst>
                <a:ext uri="{FF2B5EF4-FFF2-40B4-BE49-F238E27FC236}">
                  <a16:creationId xmlns:a16="http://schemas.microsoft.com/office/drawing/2014/main" id="{0020E2A3-6717-4A85-9C53-17C8389389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4492" t="20574" r="44525" b="73691"/>
            <a:stretch/>
          </p:blipFill>
          <p:spPr>
            <a:xfrm>
              <a:off x="5289550" y="769904"/>
              <a:ext cx="2311400" cy="219619"/>
            </a:xfrm>
            <a:prstGeom prst="rect">
              <a:avLst/>
            </a:prstGeom>
          </p:spPr>
        </p:pic>
        <p:pic>
          <p:nvPicPr>
            <p:cNvPr id="148" name="Picture 147">
              <a:extLst>
                <a:ext uri="{FF2B5EF4-FFF2-40B4-BE49-F238E27FC236}">
                  <a16:creationId xmlns:a16="http://schemas.microsoft.com/office/drawing/2014/main" id="{CCF96FB5-FF26-45F4-AC62-2CEBFEEDC2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49383" t="20574" r="42628" b="73691"/>
            <a:stretch/>
          </p:blipFill>
          <p:spPr>
            <a:xfrm>
              <a:off x="7510607" y="768743"/>
              <a:ext cx="543857" cy="219619"/>
            </a:xfrm>
            <a:prstGeom prst="rect">
              <a:avLst/>
            </a:prstGeom>
          </p:spPr>
        </p:pic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4D83CE1A-65BC-460C-8375-E4A6682BBC81}"/>
              </a:ext>
            </a:extLst>
          </p:cNvPr>
          <p:cNvGrpSpPr/>
          <p:nvPr/>
        </p:nvGrpSpPr>
        <p:grpSpPr>
          <a:xfrm>
            <a:off x="3325492" y="2858819"/>
            <a:ext cx="4767958" cy="936805"/>
            <a:chOff x="3261992" y="2677840"/>
            <a:chExt cx="4767958" cy="936805"/>
          </a:xfrm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D4F1C6AD-0367-419F-A41C-0E43C01BE25B}"/>
                </a:ext>
              </a:extLst>
            </p:cNvPr>
            <p:cNvGrpSpPr/>
            <p:nvPr/>
          </p:nvGrpSpPr>
          <p:grpSpPr>
            <a:xfrm>
              <a:off x="3261992" y="2677840"/>
              <a:ext cx="4767958" cy="936805"/>
              <a:chOff x="3261992" y="2677840"/>
              <a:chExt cx="4767958" cy="936805"/>
            </a:xfrm>
          </p:grpSpPr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429013DB-30BD-4B0D-BA26-D7E559A8D133}"/>
                  </a:ext>
                </a:extLst>
              </p:cNvPr>
              <p:cNvGrpSpPr/>
              <p:nvPr/>
            </p:nvGrpSpPr>
            <p:grpSpPr>
              <a:xfrm>
                <a:off x="3261992" y="2677886"/>
                <a:ext cx="2467296" cy="928980"/>
                <a:chOff x="3261992" y="2677886"/>
                <a:chExt cx="2467296" cy="928980"/>
              </a:xfrm>
            </p:grpSpPr>
            <p:grpSp>
              <p:nvGrpSpPr>
                <p:cNvPr id="59" name="Group 58">
                  <a:extLst>
                    <a:ext uri="{FF2B5EF4-FFF2-40B4-BE49-F238E27FC236}">
                      <a16:creationId xmlns:a16="http://schemas.microsoft.com/office/drawing/2014/main" id="{A068D143-FCE6-47D7-A6BD-B1924FF0A2AC}"/>
                    </a:ext>
                  </a:extLst>
                </p:cNvPr>
                <p:cNvGrpSpPr/>
                <p:nvPr/>
              </p:nvGrpSpPr>
              <p:grpSpPr>
                <a:xfrm>
                  <a:off x="3261992" y="2677886"/>
                  <a:ext cx="2467296" cy="928980"/>
                  <a:chOff x="3261992" y="2677886"/>
                  <a:chExt cx="2467296" cy="928980"/>
                </a:xfrm>
              </p:grpSpPr>
              <p:pic>
                <p:nvPicPr>
                  <p:cNvPr id="143" name="Picture 142">
                    <a:extLst>
                      <a:ext uri="{FF2B5EF4-FFF2-40B4-BE49-F238E27FC236}">
                        <a16:creationId xmlns:a16="http://schemas.microsoft.com/office/drawing/2014/main" id="{05262D4D-089D-4258-9A9F-D47BDA7DFD8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6"/>
                  <a:srcRect l="25026" t="68949" r="47083" b="12481"/>
                  <a:stretch/>
                </p:blipFill>
                <p:spPr>
                  <a:xfrm>
                    <a:off x="3261992" y="2677886"/>
                    <a:ext cx="2467296" cy="928980"/>
                  </a:xfrm>
                  <a:prstGeom prst="rect">
                    <a:avLst/>
                  </a:prstGeom>
                </p:spPr>
              </p:pic>
              <p:sp>
                <p:nvSpPr>
                  <p:cNvPr id="40" name="Rectangle 39">
                    <a:extLst>
                      <a:ext uri="{FF2B5EF4-FFF2-40B4-BE49-F238E27FC236}">
                        <a16:creationId xmlns:a16="http://schemas.microsoft.com/office/drawing/2014/main" id="{DF41301F-3F2B-407A-8B55-D032EEE2B499}"/>
                      </a:ext>
                    </a:extLst>
                  </p:cNvPr>
                  <p:cNvSpPr/>
                  <p:nvPr/>
                </p:nvSpPr>
                <p:spPr>
                  <a:xfrm>
                    <a:off x="3329357" y="2948251"/>
                    <a:ext cx="2100263" cy="531075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MY"/>
                  </a:p>
                </p:txBody>
              </p:sp>
            </p:grpSp>
            <p:grpSp>
              <p:nvGrpSpPr>
                <p:cNvPr id="48" name="Group 47">
                  <a:extLst>
                    <a:ext uri="{FF2B5EF4-FFF2-40B4-BE49-F238E27FC236}">
                      <a16:creationId xmlns:a16="http://schemas.microsoft.com/office/drawing/2014/main" id="{F66557A6-B1B0-4790-889A-58A6382BB224}"/>
                    </a:ext>
                  </a:extLst>
                </p:cNvPr>
                <p:cNvGrpSpPr/>
                <p:nvPr/>
              </p:nvGrpSpPr>
              <p:grpSpPr>
                <a:xfrm>
                  <a:off x="3331498" y="2916121"/>
                  <a:ext cx="2365206" cy="190535"/>
                  <a:chOff x="4114800" y="4517175"/>
                  <a:chExt cx="2365206" cy="190535"/>
                </a:xfrm>
              </p:grpSpPr>
              <p:pic>
                <p:nvPicPr>
                  <p:cNvPr id="121" name="Picture 120">
                    <a:extLst>
                      <a:ext uri="{FF2B5EF4-FFF2-40B4-BE49-F238E27FC236}">
                        <a16:creationId xmlns:a16="http://schemas.microsoft.com/office/drawing/2014/main" id="{2CDEBC9B-E190-4037-83BE-39E9C88B12F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7"/>
                  <a:srcRect l="60093" t="27121" r="36678" b="69592"/>
                  <a:stretch/>
                </p:blipFill>
                <p:spPr>
                  <a:xfrm>
                    <a:off x="4114800" y="4538667"/>
                    <a:ext cx="295275" cy="169043"/>
                  </a:xfrm>
                  <a:prstGeom prst="rect">
                    <a:avLst/>
                  </a:prstGeom>
                </p:spPr>
              </p:pic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84EEF69E-6F45-4245-9AB6-B0559A631CF2}"/>
                      </a:ext>
                    </a:extLst>
                  </p:cNvPr>
                  <p:cNvSpPr txBox="1"/>
                  <p:nvPr/>
                </p:nvSpPr>
                <p:spPr>
                  <a:xfrm>
                    <a:off x="4284493" y="4517175"/>
                    <a:ext cx="2195513" cy="1692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5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rPr>
                      <a:t>Can someone help me clean this? #notdirty</a:t>
                    </a:r>
                    <a:endParaRPr lang="en-MY" sz="500" b="1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endParaRPr>
                  </a:p>
                </p:txBody>
              </p:sp>
            </p:grpSp>
          </p:grpSp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F2EA506E-CA47-43E4-9AAD-3AD547067A6F}"/>
                  </a:ext>
                </a:extLst>
              </p:cNvPr>
              <p:cNvGrpSpPr/>
              <p:nvPr/>
            </p:nvGrpSpPr>
            <p:grpSpPr>
              <a:xfrm>
                <a:off x="7714521" y="2677840"/>
                <a:ext cx="315429" cy="936805"/>
                <a:chOff x="7714521" y="2696892"/>
                <a:chExt cx="315429" cy="936805"/>
              </a:xfrm>
            </p:grpSpPr>
            <p:pic>
              <p:nvPicPr>
                <p:cNvPr id="144" name="Picture 143">
                  <a:extLst>
                    <a:ext uri="{FF2B5EF4-FFF2-40B4-BE49-F238E27FC236}">
                      <a16:creationId xmlns:a16="http://schemas.microsoft.com/office/drawing/2014/main" id="{E513B132-49A5-42C0-85AE-BACD9AA1A53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/>
                <a:srcRect l="53705" t="68949" r="42748" b="12325"/>
                <a:stretch/>
              </p:blipFill>
              <p:spPr>
                <a:xfrm>
                  <a:off x="7714521" y="2696892"/>
                  <a:ext cx="315429" cy="936805"/>
                </a:xfrm>
                <a:prstGeom prst="rect">
                  <a:avLst/>
                </a:prstGeom>
              </p:spPr>
            </p:pic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A4E3AF57-DF4C-4AB5-AC0E-79B89AA47510}"/>
                    </a:ext>
                  </a:extLst>
                </p:cNvPr>
                <p:cNvSpPr/>
                <p:nvPr/>
              </p:nvSpPr>
              <p:spPr>
                <a:xfrm>
                  <a:off x="7830412" y="3214766"/>
                  <a:ext cx="172671" cy="261484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MY"/>
                </a:p>
              </p:txBody>
            </p:sp>
          </p:grpSp>
        </p:grpSp>
        <p:pic>
          <p:nvPicPr>
            <p:cNvPr id="157" name="Picture 156">
              <a:extLst>
                <a:ext uri="{FF2B5EF4-FFF2-40B4-BE49-F238E27FC236}">
                  <a16:creationId xmlns:a16="http://schemas.microsoft.com/office/drawing/2014/main" id="{5F495377-5D3B-4653-AF8A-72E30B9CEF7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25311" t="86213" r="47083" b="12481"/>
            <a:stretch/>
          </p:blipFill>
          <p:spPr>
            <a:xfrm>
              <a:off x="5417192" y="3541236"/>
              <a:ext cx="2455043" cy="65354"/>
            </a:xfrm>
            <a:prstGeom prst="rect">
              <a:avLst/>
            </a:prstGeom>
          </p:spPr>
        </p:pic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AA186D6D-18FB-4DBC-B3CD-4455CE400430}"/>
              </a:ext>
            </a:extLst>
          </p:cNvPr>
          <p:cNvGrpSpPr/>
          <p:nvPr/>
        </p:nvGrpSpPr>
        <p:grpSpPr>
          <a:xfrm>
            <a:off x="3325492" y="3487952"/>
            <a:ext cx="4698192" cy="169278"/>
            <a:chOff x="3261992" y="3306973"/>
            <a:chExt cx="4698192" cy="169278"/>
          </a:xfrm>
        </p:grpSpPr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076A305E-5B34-4784-827A-275B7B52F2BD}"/>
                </a:ext>
              </a:extLst>
            </p:cNvPr>
            <p:cNvGrpSpPr/>
            <p:nvPr/>
          </p:nvGrpSpPr>
          <p:grpSpPr>
            <a:xfrm>
              <a:off x="3261992" y="3306973"/>
              <a:ext cx="2601041" cy="169278"/>
              <a:chOff x="4045294" y="4908027"/>
              <a:chExt cx="2601041" cy="169278"/>
            </a:xfrm>
          </p:grpSpPr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45194618-1FC5-480F-85D6-BF04328CE1AB}"/>
                  </a:ext>
                </a:extLst>
              </p:cNvPr>
              <p:cNvSpPr txBox="1"/>
              <p:nvPr/>
            </p:nvSpPr>
            <p:spPr>
              <a:xfrm>
                <a:off x="4045294" y="4908028"/>
                <a:ext cx="564676" cy="1692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500" b="1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tasnimfarabi</a:t>
                </a:r>
                <a:endParaRPr lang="en-MY" sz="500" b="1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590B41F8-71D9-493C-89D3-F2BADC7E4A90}"/>
                  </a:ext>
                </a:extLst>
              </p:cNvPr>
              <p:cNvSpPr txBox="1"/>
              <p:nvPr/>
            </p:nvSpPr>
            <p:spPr>
              <a:xfrm>
                <a:off x="4450822" y="4908027"/>
                <a:ext cx="2195513" cy="1692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5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You </a:t>
                </a:r>
                <a:r>
                  <a:rPr lang="en-US" sz="500" b="1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gotta</a:t>
                </a:r>
                <a:r>
                  <a:rPr lang="en-US" sz="5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remove the unnecessary columns.</a:t>
                </a:r>
                <a:endParaRPr lang="en-MY" sz="500" b="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pic>
          <p:nvPicPr>
            <p:cNvPr id="151" name="Picture 150">
              <a:extLst>
                <a:ext uri="{FF2B5EF4-FFF2-40B4-BE49-F238E27FC236}">
                  <a16:creationId xmlns:a16="http://schemas.microsoft.com/office/drawing/2014/main" id="{BE970427-2E64-4885-93EF-0A69D311A9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55391" t="80288" r="43385" b="17511"/>
            <a:stretch/>
          </p:blipFill>
          <p:spPr>
            <a:xfrm>
              <a:off x="7848266" y="3311556"/>
              <a:ext cx="111918" cy="113237"/>
            </a:xfrm>
            <a:prstGeom prst="rect">
              <a:avLst/>
            </a:prstGeom>
          </p:spPr>
        </p:pic>
      </p:grpSp>
      <p:pic>
        <p:nvPicPr>
          <p:cNvPr id="168" name="Graphic 167" descr="Power">
            <a:extLst>
              <a:ext uri="{FF2B5EF4-FFF2-40B4-BE49-F238E27FC236}">
                <a16:creationId xmlns:a16="http://schemas.microsoft.com/office/drawing/2014/main" id="{7664578A-A596-4B14-93FA-C4DCAA63AB4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568327" y="4014096"/>
            <a:ext cx="311727" cy="311727"/>
          </a:xfrm>
          <a:prstGeom prst="rect">
            <a:avLst/>
          </a:prstGeom>
        </p:spPr>
      </p:pic>
      <p:grpSp>
        <p:nvGrpSpPr>
          <p:cNvPr id="57" name="Group 56">
            <a:extLst>
              <a:ext uri="{FF2B5EF4-FFF2-40B4-BE49-F238E27FC236}">
                <a16:creationId xmlns:a16="http://schemas.microsoft.com/office/drawing/2014/main" id="{34C788FD-C26A-47B1-934C-AD1547F6DBCE}"/>
              </a:ext>
            </a:extLst>
          </p:cNvPr>
          <p:cNvGrpSpPr/>
          <p:nvPr/>
        </p:nvGrpSpPr>
        <p:grpSpPr>
          <a:xfrm>
            <a:off x="3369255" y="3360363"/>
            <a:ext cx="4654429" cy="169868"/>
            <a:chOff x="3305755" y="3179384"/>
            <a:chExt cx="4654429" cy="169868"/>
          </a:xfrm>
        </p:grpSpPr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A7D45B05-8445-4EDF-86E4-F15ADD21D409}"/>
                </a:ext>
              </a:extLst>
            </p:cNvPr>
            <p:cNvGrpSpPr/>
            <p:nvPr/>
          </p:nvGrpSpPr>
          <p:grpSpPr>
            <a:xfrm>
              <a:off x="3305755" y="3179384"/>
              <a:ext cx="2524997" cy="169868"/>
              <a:chOff x="4089057" y="4780438"/>
              <a:chExt cx="2524997" cy="169868"/>
            </a:xfrm>
          </p:grpSpPr>
          <p:pic>
            <p:nvPicPr>
              <p:cNvPr id="45" name="Picture 44">
                <a:extLst>
                  <a:ext uri="{FF2B5EF4-FFF2-40B4-BE49-F238E27FC236}">
                    <a16:creationId xmlns:a16="http://schemas.microsoft.com/office/drawing/2014/main" id="{B4E9DEA0-3093-49C8-A507-95FF44B9814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/>
              <a:srcRect l="56625" t="26780" r="38167" b="70096"/>
              <a:stretch/>
            </p:blipFill>
            <p:spPr>
              <a:xfrm>
                <a:off x="4089057" y="4780438"/>
                <a:ext cx="476237" cy="160672"/>
              </a:xfrm>
              <a:prstGeom prst="rect">
                <a:avLst/>
              </a:prstGeom>
            </p:spPr>
          </p:pic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04FF31F9-C60C-4B8C-8618-B439A5DA8E26}"/>
                  </a:ext>
                </a:extLst>
              </p:cNvPr>
              <p:cNvSpPr txBox="1"/>
              <p:nvPr/>
            </p:nvSpPr>
            <p:spPr>
              <a:xfrm>
                <a:off x="4418541" y="4781029"/>
                <a:ext cx="2195513" cy="1692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5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Can do eyes closed !)</a:t>
                </a:r>
                <a:endParaRPr lang="en-MY" sz="500" b="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pic>
          <p:nvPicPr>
            <p:cNvPr id="152" name="Picture 151">
              <a:extLst>
                <a:ext uri="{FF2B5EF4-FFF2-40B4-BE49-F238E27FC236}">
                  <a16:creationId xmlns:a16="http://schemas.microsoft.com/office/drawing/2014/main" id="{144C3A38-7136-4671-9D41-ACB7339271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55391" t="80288" r="43385" b="17511"/>
            <a:stretch/>
          </p:blipFill>
          <p:spPr>
            <a:xfrm>
              <a:off x="7848266" y="3188875"/>
              <a:ext cx="111918" cy="113237"/>
            </a:xfrm>
            <a:prstGeom prst="rect">
              <a:avLst/>
            </a:prstGeom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D4BC3F12-5AB0-486E-87EB-9C3A024694FD}"/>
              </a:ext>
            </a:extLst>
          </p:cNvPr>
          <p:cNvGrpSpPr/>
          <p:nvPr/>
        </p:nvGrpSpPr>
        <p:grpSpPr>
          <a:xfrm>
            <a:off x="3400720" y="3226468"/>
            <a:ext cx="4619076" cy="174439"/>
            <a:chOff x="3337220" y="3045489"/>
            <a:chExt cx="4619076" cy="174439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51906020-E023-468C-9EC9-4BC87E9D1266}"/>
                </a:ext>
              </a:extLst>
            </p:cNvPr>
            <p:cNvGrpSpPr/>
            <p:nvPr/>
          </p:nvGrpSpPr>
          <p:grpSpPr>
            <a:xfrm>
              <a:off x="3337220" y="3045489"/>
              <a:ext cx="2461251" cy="174439"/>
              <a:chOff x="4120522" y="4646543"/>
              <a:chExt cx="2461251" cy="174439"/>
            </a:xfrm>
          </p:grpSpPr>
          <p:pic>
            <p:nvPicPr>
              <p:cNvPr id="43" name="Picture 42">
                <a:extLst>
                  <a:ext uri="{FF2B5EF4-FFF2-40B4-BE49-F238E27FC236}">
                    <a16:creationId xmlns:a16="http://schemas.microsoft.com/office/drawing/2014/main" id="{8D143D50-E243-4A2C-842B-19C604503B0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/>
              <a:srcRect l="60146" t="33833" r="35695" b="62970"/>
              <a:stretch/>
            </p:blipFill>
            <p:spPr>
              <a:xfrm>
                <a:off x="4120522" y="4656565"/>
                <a:ext cx="380334" cy="164417"/>
              </a:xfrm>
              <a:prstGeom prst="rect">
                <a:avLst/>
              </a:prstGeom>
            </p:spPr>
          </p:pic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E5E41269-8A11-476B-8B07-FAA1540ADB5E}"/>
                  </a:ext>
                </a:extLst>
              </p:cNvPr>
              <p:cNvSpPr txBox="1"/>
              <p:nvPr/>
            </p:nvSpPr>
            <p:spPr>
              <a:xfrm>
                <a:off x="4386260" y="4646543"/>
                <a:ext cx="2195513" cy="1692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5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Yea why not..</a:t>
                </a:r>
                <a:endParaRPr lang="en-MY" sz="500" b="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pic>
          <p:nvPicPr>
            <p:cNvPr id="153" name="Picture 152">
              <a:extLst>
                <a:ext uri="{FF2B5EF4-FFF2-40B4-BE49-F238E27FC236}">
                  <a16:creationId xmlns:a16="http://schemas.microsoft.com/office/drawing/2014/main" id="{A7D92FE8-626A-4B42-88FB-3F681BA36FC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55391" t="80288" r="43385" b="17511"/>
            <a:stretch/>
          </p:blipFill>
          <p:spPr>
            <a:xfrm>
              <a:off x="7844378" y="3053533"/>
              <a:ext cx="111918" cy="113237"/>
            </a:xfrm>
            <a:prstGeom prst="rect">
              <a:avLst/>
            </a:prstGeom>
          </p:spPr>
        </p:pic>
      </p:grpSp>
      <p:sp>
        <p:nvSpPr>
          <p:cNvPr id="64" name="Rectangle 63">
            <a:extLst>
              <a:ext uri="{FF2B5EF4-FFF2-40B4-BE49-F238E27FC236}">
                <a16:creationId xmlns:a16="http://schemas.microsoft.com/office/drawing/2014/main" id="{5123E203-55B0-4BC8-9764-7DC6D2047892}"/>
              </a:ext>
            </a:extLst>
          </p:cNvPr>
          <p:cNvSpPr/>
          <p:nvPr/>
        </p:nvSpPr>
        <p:spPr>
          <a:xfrm>
            <a:off x="3330907" y="685280"/>
            <a:ext cx="4780707" cy="3099488"/>
          </a:xfrm>
          <a:prstGeom prst="rect">
            <a:avLst/>
          </a:prstGeom>
          <a:noFill/>
          <a:ln w="31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E2A26EE0-418D-409E-A224-DF3EDC40719F}"/>
              </a:ext>
            </a:extLst>
          </p:cNvPr>
          <p:cNvSpPr/>
          <p:nvPr/>
        </p:nvSpPr>
        <p:spPr>
          <a:xfrm>
            <a:off x="3328615" y="1306010"/>
            <a:ext cx="1063293" cy="1951092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165" name="Picture 164">
            <a:extLst>
              <a:ext uri="{FF2B5EF4-FFF2-40B4-BE49-F238E27FC236}">
                <a16:creationId xmlns:a16="http://schemas.microsoft.com/office/drawing/2014/main" id="{F538E7BC-8F7F-4FCB-B7C7-CCF77B23B490}"/>
              </a:ext>
            </a:extLst>
          </p:cNvPr>
          <p:cNvPicPr/>
          <p:nvPr/>
        </p:nvPicPr>
        <p:blipFill>
          <a:blip r:embed="rId12"/>
          <a:stretch>
            <a:fillRect/>
          </a:stretch>
        </p:blipFill>
        <p:spPr>
          <a:xfrm>
            <a:off x="3351210" y="1070325"/>
            <a:ext cx="4715373" cy="2222384"/>
          </a:xfrm>
          <a:prstGeom prst="rect">
            <a:avLst/>
          </a:prstGeom>
          <a:ln>
            <a:noFill/>
          </a:ln>
        </p:spPr>
      </p:pic>
      <p:pic>
        <p:nvPicPr>
          <p:cNvPr id="67" name="Graphic 66" descr="Right pointing backhand index">
            <a:extLst>
              <a:ext uri="{FF2B5EF4-FFF2-40B4-BE49-F238E27FC236}">
                <a16:creationId xmlns:a16="http://schemas.microsoft.com/office/drawing/2014/main" id="{68D2F9F9-B0AC-446A-BE34-ED5846F30D6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rot="5400000" flipH="1">
            <a:off x="4556082" y="4126349"/>
            <a:ext cx="2024490" cy="202449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68" name="Rectangle 67">
            <a:extLst>
              <a:ext uri="{FF2B5EF4-FFF2-40B4-BE49-F238E27FC236}">
                <a16:creationId xmlns:a16="http://schemas.microsoft.com/office/drawing/2014/main" id="{DCE3E987-2F64-4E89-B5AA-BAF6DCD030FE}"/>
              </a:ext>
            </a:extLst>
          </p:cNvPr>
          <p:cNvSpPr/>
          <p:nvPr/>
        </p:nvSpPr>
        <p:spPr>
          <a:xfrm>
            <a:off x="6307358" y="1070325"/>
            <a:ext cx="1773178" cy="221731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170" name="Picture 169">
            <a:extLst>
              <a:ext uri="{FF2B5EF4-FFF2-40B4-BE49-F238E27FC236}">
                <a16:creationId xmlns:a16="http://schemas.microsoft.com/office/drawing/2014/main" id="{0ADAA097-D0E6-4ABB-B462-823E9E3964D1}"/>
              </a:ext>
            </a:extLst>
          </p:cNvPr>
          <p:cNvPicPr/>
          <p:nvPr/>
        </p:nvPicPr>
        <p:blipFill>
          <a:blip r:embed="rId15"/>
          <a:stretch>
            <a:fillRect/>
          </a:stretch>
        </p:blipFill>
        <p:spPr>
          <a:xfrm>
            <a:off x="3201489" y="1177865"/>
            <a:ext cx="5014814" cy="2102015"/>
          </a:xfrm>
          <a:prstGeom prst="rect">
            <a:avLst/>
          </a:prstGeom>
          <a:ln>
            <a:noFill/>
          </a:ln>
        </p:spPr>
      </p:pic>
      <p:pic>
        <p:nvPicPr>
          <p:cNvPr id="174" name="Picture 173">
            <a:extLst>
              <a:ext uri="{FF2B5EF4-FFF2-40B4-BE49-F238E27FC236}">
                <a16:creationId xmlns:a16="http://schemas.microsoft.com/office/drawing/2014/main" id="{33389840-C630-4E69-A0CE-8C9CB62DAD9D}"/>
              </a:ext>
            </a:extLst>
          </p:cNvPr>
          <p:cNvPicPr/>
          <p:nvPr/>
        </p:nvPicPr>
        <p:blipFill>
          <a:blip r:embed="rId16"/>
          <a:stretch>
            <a:fillRect/>
          </a:stretch>
        </p:blipFill>
        <p:spPr>
          <a:xfrm>
            <a:off x="3201489" y="1207577"/>
            <a:ext cx="4992466" cy="2050026"/>
          </a:xfrm>
          <a:prstGeom prst="rect">
            <a:avLst/>
          </a:prstGeom>
          <a:ln>
            <a:noFill/>
          </a:ln>
        </p:spPr>
      </p:pic>
      <p:sp>
        <p:nvSpPr>
          <p:cNvPr id="69" name="Rectangle 68">
            <a:extLst>
              <a:ext uri="{FF2B5EF4-FFF2-40B4-BE49-F238E27FC236}">
                <a16:creationId xmlns:a16="http://schemas.microsoft.com/office/drawing/2014/main" id="{8C5317C3-333E-48FA-B43E-A75E2F5FAD51}"/>
              </a:ext>
            </a:extLst>
          </p:cNvPr>
          <p:cNvSpPr/>
          <p:nvPr/>
        </p:nvSpPr>
        <p:spPr>
          <a:xfrm>
            <a:off x="5393382" y="1154593"/>
            <a:ext cx="644863" cy="2108467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177" name="Picture 176">
            <a:extLst>
              <a:ext uri="{FF2B5EF4-FFF2-40B4-BE49-F238E27FC236}">
                <a16:creationId xmlns:a16="http://schemas.microsoft.com/office/drawing/2014/main" id="{8D568E76-54FC-418B-B451-F6586A8839AD}"/>
              </a:ext>
            </a:extLst>
          </p:cNvPr>
          <p:cNvPicPr/>
          <p:nvPr/>
        </p:nvPicPr>
        <p:blipFill>
          <a:blip r:embed="rId17"/>
          <a:stretch>
            <a:fillRect/>
          </a:stretch>
        </p:blipFill>
        <p:spPr>
          <a:xfrm>
            <a:off x="3357598" y="1015991"/>
            <a:ext cx="4774319" cy="2443431"/>
          </a:xfrm>
          <a:prstGeom prst="rect">
            <a:avLst/>
          </a:prstGeom>
          <a:ln>
            <a:noFill/>
          </a:ln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0BE8520A-F6EE-42C4-8251-250106119E15}"/>
              </a:ext>
            </a:extLst>
          </p:cNvPr>
          <p:cNvSpPr/>
          <p:nvPr/>
        </p:nvSpPr>
        <p:spPr>
          <a:xfrm>
            <a:off x="3351210" y="1015991"/>
            <a:ext cx="4142738" cy="2463906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75" name="Graphic 74" descr="Protecting hand">
            <a:extLst>
              <a:ext uri="{FF2B5EF4-FFF2-40B4-BE49-F238E27FC236}">
                <a16:creationId xmlns:a16="http://schemas.microsoft.com/office/drawing/2014/main" id="{51F8CEAF-1F70-4D31-BC42-9761ED61123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373990" y="-2390699"/>
            <a:ext cx="3425126" cy="3425126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81" name="Picture 180">
            <a:extLst>
              <a:ext uri="{FF2B5EF4-FFF2-40B4-BE49-F238E27FC236}">
                <a16:creationId xmlns:a16="http://schemas.microsoft.com/office/drawing/2014/main" id="{8E2C28A8-E9CE-4393-B533-7F26E046FAEC}"/>
              </a:ext>
            </a:extLst>
          </p:cNvPr>
          <p:cNvPicPr/>
          <p:nvPr/>
        </p:nvPicPr>
        <p:blipFill>
          <a:blip r:embed="rId20"/>
          <a:stretch>
            <a:fillRect/>
          </a:stretch>
        </p:blipFill>
        <p:spPr>
          <a:xfrm>
            <a:off x="3263612" y="970024"/>
            <a:ext cx="4937319" cy="2552478"/>
          </a:xfrm>
          <a:prstGeom prst="rect">
            <a:avLst/>
          </a:prstGeom>
          <a:ln>
            <a:noFill/>
          </a:ln>
        </p:spPr>
      </p:pic>
      <p:sp>
        <p:nvSpPr>
          <p:cNvPr id="76" name="Rectangle 75">
            <a:extLst>
              <a:ext uri="{FF2B5EF4-FFF2-40B4-BE49-F238E27FC236}">
                <a16:creationId xmlns:a16="http://schemas.microsoft.com/office/drawing/2014/main" id="{BD2B244A-7756-407E-B306-C81D9B13806D}"/>
              </a:ext>
            </a:extLst>
          </p:cNvPr>
          <p:cNvSpPr/>
          <p:nvPr/>
        </p:nvSpPr>
        <p:spPr>
          <a:xfrm>
            <a:off x="3890168" y="958387"/>
            <a:ext cx="1616905" cy="2559571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434923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3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5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5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0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1.11111E-6 L -0.00052 0.07994 " pathEditMode="relative" rAng="0" ptsTypes="AA">
                                      <p:cBhvr>
                                        <p:cTn id="77" dur="2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" y="39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2000"/>
                            </p:stCondLst>
                            <p:childTnLst>
                              <p:par>
                                <p:cTn id="7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1" dur="2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85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8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500"/>
                            </p:stCondLst>
                            <p:childTnLst>
                              <p:par>
                                <p:cTn id="94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96" dur="2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0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500"/>
                            </p:stCondLst>
                            <p:childTnLst>
                              <p:par>
                                <p:cTn id="10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12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12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12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12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1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1" dur="2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2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25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9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6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0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3" dur="2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47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6" presetClass="exit" presetSubtype="2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50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4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7" dur="2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1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8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9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" fill="hold">
                            <p:stCondLst>
                              <p:cond delay="500"/>
                            </p:stCondLst>
                            <p:childTnLst>
                              <p:par>
                                <p:cTn id="17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5" dur="500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6" dur="500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8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595959"/>
                                      </p:to>
                                    </p:animClr>
                                    <p:set>
                                      <p:cBhvr>
                                        <p:cTn id="18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6" dur="500" fill="hold"/>
                                        <p:tgtEl>
                                          <p:spTgt spid="12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7" dur="500" fill="hold"/>
                                        <p:tgtEl>
                                          <p:spTgt spid="12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0" dur="500" fill="hold"/>
                                        <p:tgtEl>
                                          <p:spTgt spid="12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1" dur="500" fill="hold"/>
                                        <p:tgtEl>
                                          <p:spTgt spid="12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2.46914E-6 L 0.00382 1.05155 " pathEditMode="relative" rAng="0" ptsTypes="AA">
                                      <p:cBhvr>
                                        <p:cTn id="193" dur="20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1" y="52562"/>
                                    </p:animMotion>
                                  </p:childTnLst>
                                </p:cTn>
                              </p:par>
                              <p:par>
                                <p:cTn id="19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-2.96296E-6 L 0.00069 1.00834 " pathEditMode="relative" rAng="0" ptsTypes="AA">
                                      <p:cBhvr>
                                        <p:cTn id="195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" y="50401"/>
                                    </p:animMotion>
                                  </p:childTnLst>
                                </p:cTn>
                              </p:par>
                              <p:par>
                                <p:cTn id="19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0 L -0.00209 1.04784 " pathEditMode="relative" rAng="0" ptsTypes="AA">
                                      <p:cBhvr>
                                        <p:cTn id="197" dur="2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4" y="52377"/>
                                    </p:animMotion>
                                  </p:childTnLst>
                                </p:cTn>
                              </p:par>
                              <p:par>
                                <p:cTn id="19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1.23457E-7 L -0.0231 1.30216 " pathEditMode="relative" rAng="0" ptsTypes="AA">
                                      <p:cBhvr>
                                        <p:cTn id="199" dur="2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63" y="650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0" fill="hold">
                            <p:stCondLst>
                              <p:cond delay="2500"/>
                            </p:stCondLst>
                            <p:childTnLst>
                              <p:par>
                                <p:cTn id="20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3" fill="hold">
                            <p:stCondLst>
                              <p:cond delay="2500"/>
                            </p:stCondLst>
                            <p:childTnLst>
                              <p:par>
                                <p:cTn id="204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6" fill="hold">
                            <p:stCondLst>
                              <p:cond delay="2500"/>
                            </p:stCondLst>
                            <p:childTnLst>
                              <p:par>
                                <p:cTn id="20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9" fill="hold">
                            <p:stCondLst>
                              <p:cond delay="2500"/>
                            </p:stCondLst>
                            <p:childTnLst>
                              <p:par>
                                <p:cTn id="21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32" grpId="0"/>
      <p:bldP spid="1233" grpId="0"/>
      <p:bldP spid="1234" grpId="0"/>
      <p:bldP spid="37" grpId="0" animBg="1"/>
      <p:bldP spid="37" grpId="1" animBg="1"/>
      <p:bldP spid="64" grpId="0" animBg="1"/>
      <p:bldP spid="64" grpId="1" animBg="1"/>
      <p:bldP spid="65" grpId="0" animBg="1"/>
      <p:bldP spid="65" grpId="1" animBg="1"/>
      <p:bldP spid="68" grpId="0" animBg="1"/>
      <p:bldP spid="68" grpId="1" animBg="1"/>
      <p:bldP spid="69" grpId="0" animBg="1"/>
      <p:bldP spid="69" grpId="1" animBg="1"/>
      <p:bldP spid="73" grpId="0" animBg="1"/>
      <p:bldP spid="73" grpId="1" animBg="1"/>
      <p:bldP spid="76" grpId="0" animBg="1"/>
      <p:bldP spid="76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241;p89">
            <a:extLst>
              <a:ext uri="{FF2B5EF4-FFF2-40B4-BE49-F238E27FC236}">
                <a16:creationId xmlns:a16="http://schemas.microsoft.com/office/drawing/2014/main" id="{8924E8D8-0507-4DFF-B3A7-6AC4FA039F57}"/>
              </a:ext>
            </a:extLst>
          </p:cNvPr>
          <p:cNvSpPr/>
          <p:nvPr/>
        </p:nvSpPr>
        <p:spPr>
          <a:xfrm>
            <a:off x="269977" y="3877293"/>
            <a:ext cx="993000" cy="9930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</a:schemeClr>
              </a:gs>
              <a:gs pos="100000">
                <a:schemeClr val="accent6"/>
              </a:gs>
            </a:gsLst>
            <a:lin ang="5400000" scaled="1"/>
            <a:tileRect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6" name="Google Shape;1263;p89">
            <a:extLst>
              <a:ext uri="{FF2B5EF4-FFF2-40B4-BE49-F238E27FC236}">
                <a16:creationId xmlns:a16="http://schemas.microsoft.com/office/drawing/2014/main" id="{97143DBD-1E5E-4BEF-A9DD-65DE2DA73FA0}"/>
              </a:ext>
            </a:extLst>
          </p:cNvPr>
          <p:cNvGrpSpPr/>
          <p:nvPr/>
        </p:nvGrpSpPr>
        <p:grpSpPr>
          <a:xfrm>
            <a:off x="269977" y="2640697"/>
            <a:ext cx="993000" cy="1236596"/>
            <a:chOff x="4900712" y="1853924"/>
            <a:chExt cx="993000" cy="1236596"/>
          </a:xfrm>
          <a:gradFill flip="none" rotWithShape="1">
            <a:gsLst>
              <a:gs pos="0">
                <a:schemeClr val="bg2">
                  <a:lumMod val="60000"/>
                  <a:lumOff val="40000"/>
                </a:schemeClr>
              </a:gs>
              <a:gs pos="100000">
                <a:schemeClr val="accent6"/>
              </a:gs>
            </a:gsLst>
            <a:lin ang="5400000" scaled="1"/>
            <a:tileRect/>
          </a:gradFill>
        </p:grpSpPr>
        <p:sp>
          <p:nvSpPr>
            <p:cNvPr id="17" name="Google Shape;1264;p89">
              <a:extLst>
                <a:ext uri="{FF2B5EF4-FFF2-40B4-BE49-F238E27FC236}">
                  <a16:creationId xmlns:a16="http://schemas.microsoft.com/office/drawing/2014/main" id="{99BCB154-20B8-4609-9C6F-AF3316EA5D64}"/>
                </a:ext>
              </a:extLst>
            </p:cNvPr>
            <p:cNvSpPr/>
            <p:nvPr/>
          </p:nvSpPr>
          <p:spPr>
            <a:xfrm>
              <a:off x="4900712" y="1853924"/>
              <a:ext cx="993000" cy="99300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8" name="Google Shape;1265;p89">
              <a:extLst>
                <a:ext uri="{FF2B5EF4-FFF2-40B4-BE49-F238E27FC236}">
                  <a16:creationId xmlns:a16="http://schemas.microsoft.com/office/drawing/2014/main" id="{F9DB97F3-858F-4B5E-9CE4-3575C6791ADC}"/>
                </a:ext>
              </a:extLst>
            </p:cNvPr>
            <p:cNvCxnSpPr>
              <a:cxnSpLocks/>
              <a:stCxn id="17" idx="4"/>
              <a:endCxn id="15" idx="0"/>
            </p:cNvCxnSpPr>
            <p:nvPr/>
          </p:nvCxnSpPr>
          <p:spPr>
            <a:xfrm>
              <a:off x="5397212" y="2846924"/>
              <a:ext cx="0" cy="243596"/>
            </a:xfrm>
            <a:prstGeom prst="straightConnector1">
              <a:avLst/>
            </a:prstGeom>
            <a:grp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9" name="Google Shape;1292;p89">
            <a:extLst>
              <a:ext uri="{FF2B5EF4-FFF2-40B4-BE49-F238E27FC236}">
                <a16:creationId xmlns:a16="http://schemas.microsoft.com/office/drawing/2014/main" id="{DEAB2245-17B4-4F1E-9EF6-E3FC287B52AF}"/>
              </a:ext>
            </a:extLst>
          </p:cNvPr>
          <p:cNvGrpSpPr/>
          <p:nvPr/>
        </p:nvGrpSpPr>
        <p:grpSpPr>
          <a:xfrm>
            <a:off x="269977" y="1383304"/>
            <a:ext cx="993000" cy="1257393"/>
            <a:chOff x="3250287" y="1853924"/>
            <a:chExt cx="993000" cy="1257393"/>
          </a:xfrm>
          <a:gradFill flip="none" rotWithShape="1">
            <a:gsLst>
              <a:gs pos="0">
                <a:schemeClr val="bg2">
                  <a:lumMod val="60000"/>
                  <a:lumOff val="40000"/>
                </a:schemeClr>
              </a:gs>
              <a:gs pos="100000">
                <a:schemeClr val="accent6"/>
              </a:gs>
            </a:gsLst>
            <a:lin ang="5400000" scaled="1"/>
            <a:tileRect/>
          </a:gradFill>
        </p:grpSpPr>
        <p:sp>
          <p:nvSpPr>
            <p:cNvPr id="20" name="Google Shape;1279;p89">
              <a:extLst>
                <a:ext uri="{FF2B5EF4-FFF2-40B4-BE49-F238E27FC236}">
                  <a16:creationId xmlns:a16="http://schemas.microsoft.com/office/drawing/2014/main" id="{0ECC1AC1-FB6A-431A-B454-DB7E281907DA}"/>
                </a:ext>
              </a:extLst>
            </p:cNvPr>
            <p:cNvSpPr/>
            <p:nvPr/>
          </p:nvSpPr>
          <p:spPr>
            <a:xfrm>
              <a:off x="3250287" y="1853924"/>
              <a:ext cx="993000" cy="99300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1" name="Google Shape;1293;p89">
              <a:extLst>
                <a:ext uri="{FF2B5EF4-FFF2-40B4-BE49-F238E27FC236}">
                  <a16:creationId xmlns:a16="http://schemas.microsoft.com/office/drawing/2014/main" id="{15D97310-0CA4-4AE4-86C3-732702609F37}"/>
                </a:ext>
              </a:extLst>
            </p:cNvPr>
            <p:cNvCxnSpPr>
              <a:cxnSpLocks/>
              <a:stCxn id="20" idx="4"/>
              <a:endCxn id="17" idx="0"/>
            </p:cNvCxnSpPr>
            <p:nvPr/>
          </p:nvCxnSpPr>
          <p:spPr>
            <a:xfrm>
              <a:off x="3746787" y="2846924"/>
              <a:ext cx="0" cy="264393"/>
            </a:xfrm>
            <a:prstGeom prst="straightConnector1">
              <a:avLst/>
            </a:prstGeom>
            <a:grp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2" name="Google Shape;1276;p89">
            <a:extLst>
              <a:ext uri="{FF2B5EF4-FFF2-40B4-BE49-F238E27FC236}">
                <a16:creationId xmlns:a16="http://schemas.microsoft.com/office/drawing/2014/main" id="{CD794193-417C-4B19-ACB9-6AF761094EAC}"/>
              </a:ext>
            </a:extLst>
          </p:cNvPr>
          <p:cNvGrpSpPr/>
          <p:nvPr/>
        </p:nvGrpSpPr>
        <p:grpSpPr>
          <a:xfrm>
            <a:off x="269977" y="164824"/>
            <a:ext cx="993000" cy="1218480"/>
            <a:chOff x="1599862" y="1853924"/>
            <a:chExt cx="993000" cy="1218480"/>
          </a:xfrm>
          <a:gradFill flip="none" rotWithShape="1">
            <a:gsLst>
              <a:gs pos="0">
                <a:schemeClr val="bg2">
                  <a:lumMod val="60000"/>
                  <a:lumOff val="40000"/>
                </a:schemeClr>
              </a:gs>
              <a:gs pos="100000">
                <a:schemeClr val="accent6"/>
              </a:gs>
            </a:gsLst>
            <a:lin ang="5400000" scaled="1"/>
            <a:tileRect/>
          </a:gradFill>
        </p:grpSpPr>
        <p:sp>
          <p:nvSpPr>
            <p:cNvPr id="23" name="Google Shape;1277;p89">
              <a:extLst>
                <a:ext uri="{FF2B5EF4-FFF2-40B4-BE49-F238E27FC236}">
                  <a16:creationId xmlns:a16="http://schemas.microsoft.com/office/drawing/2014/main" id="{CE6BCD20-4BB8-44FB-998B-993A346D7177}"/>
                </a:ext>
              </a:extLst>
            </p:cNvPr>
            <p:cNvSpPr/>
            <p:nvPr/>
          </p:nvSpPr>
          <p:spPr>
            <a:xfrm>
              <a:off x="1599862" y="1853924"/>
              <a:ext cx="993000" cy="99300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4" name="Google Shape;1278;p89">
              <a:extLst>
                <a:ext uri="{FF2B5EF4-FFF2-40B4-BE49-F238E27FC236}">
                  <a16:creationId xmlns:a16="http://schemas.microsoft.com/office/drawing/2014/main" id="{8CC3F579-E3EA-4540-9D98-E07674D1866B}"/>
                </a:ext>
              </a:extLst>
            </p:cNvPr>
            <p:cNvCxnSpPr>
              <a:cxnSpLocks/>
              <a:stCxn id="23" idx="4"/>
              <a:endCxn id="20" idx="0"/>
            </p:cNvCxnSpPr>
            <p:nvPr/>
          </p:nvCxnSpPr>
          <p:spPr>
            <a:xfrm>
              <a:off x="2096362" y="2846924"/>
              <a:ext cx="0" cy="225480"/>
            </a:xfrm>
            <a:prstGeom prst="straightConnector1">
              <a:avLst/>
            </a:prstGeom>
            <a:grp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5" name="Google Shape;1232;p89">
            <a:extLst>
              <a:ext uri="{FF2B5EF4-FFF2-40B4-BE49-F238E27FC236}">
                <a16:creationId xmlns:a16="http://schemas.microsoft.com/office/drawing/2014/main" id="{DC2691F8-BDFC-4563-8915-78F069D7F74E}"/>
              </a:ext>
            </a:extLst>
          </p:cNvPr>
          <p:cNvSpPr txBox="1"/>
          <p:nvPr/>
        </p:nvSpPr>
        <p:spPr>
          <a:xfrm>
            <a:off x="398815" y="428216"/>
            <a:ext cx="734538" cy="510000"/>
          </a:xfrm>
          <a:prstGeom prst="rect">
            <a:avLst/>
          </a:prstGeom>
          <a:noFill/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spcFirstLastPara="1" wrap="square" lIns="0" tIns="4775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2"/>
                </a:solidFill>
                <a:latin typeface="Zilla Slab Light"/>
                <a:ea typeface="Zilla Slab Light"/>
                <a:cs typeface="Zilla Slab Light"/>
                <a:sym typeface="Zilla Slab Light"/>
              </a:rPr>
              <a:t>Data Cleaning</a:t>
            </a:r>
            <a:endParaRPr b="1" dirty="0">
              <a:solidFill>
                <a:schemeClr val="accent2"/>
              </a:solidFill>
              <a:latin typeface="Zilla Slab Light"/>
              <a:ea typeface="Zilla Slab Light"/>
              <a:cs typeface="Zilla Slab Light"/>
              <a:sym typeface="Zilla Slab Light"/>
            </a:endParaRPr>
          </a:p>
        </p:txBody>
      </p:sp>
      <p:sp>
        <p:nvSpPr>
          <p:cNvPr id="26" name="Google Shape;1233;p89">
            <a:extLst>
              <a:ext uri="{FF2B5EF4-FFF2-40B4-BE49-F238E27FC236}">
                <a16:creationId xmlns:a16="http://schemas.microsoft.com/office/drawing/2014/main" id="{86C5FB26-B7D8-4364-A38C-47E125729189}"/>
              </a:ext>
            </a:extLst>
          </p:cNvPr>
          <p:cNvSpPr txBox="1"/>
          <p:nvPr/>
        </p:nvSpPr>
        <p:spPr>
          <a:xfrm>
            <a:off x="324746" y="1640824"/>
            <a:ext cx="882675" cy="510000"/>
          </a:xfrm>
          <a:prstGeom prst="rect">
            <a:avLst/>
          </a:prstGeom>
          <a:noFill/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spcFirstLastPara="1" wrap="square" lIns="0" tIns="4775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b="1" dirty="0">
                <a:solidFill>
                  <a:schemeClr val="accent2"/>
                </a:solidFill>
                <a:latin typeface="Zilla Slab Light"/>
                <a:ea typeface="Zilla Slab Light"/>
                <a:cs typeface="Zilla Slab Light"/>
                <a:sym typeface="Zilla Slab Light"/>
              </a:rPr>
              <a:t>Data Reshaping</a:t>
            </a:r>
            <a:endParaRPr b="1" dirty="0">
              <a:solidFill>
                <a:schemeClr val="accent2"/>
              </a:solidFill>
              <a:latin typeface="Zilla Slab Light"/>
              <a:ea typeface="Zilla Slab Light"/>
              <a:cs typeface="Zilla Slab Light"/>
              <a:sym typeface="Zilla Slab Light"/>
            </a:endParaRPr>
          </a:p>
        </p:txBody>
      </p:sp>
      <p:sp>
        <p:nvSpPr>
          <p:cNvPr id="27" name="Google Shape;1234;p89">
            <a:extLst>
              <a:ext uri="{FF2B5EF4-FFF2-40B4-BE49-F238E27FC236}">
                <a16:creationId xmlns:a16="http://schemas.microsoft.com/office/drawing/2014/main" id="{AF6A1279-12E5-452A-B414-7F93427BD78D}"/>
              </a:ext>
            </a:extLst>
          </p:cNvPr>
          <p:cNvSpPr txBox="1"/>
          <p:nvPr/>
        </p:nvSpPr>
        <p:spPr>
          <a:xfrm>
            <a:off x="198123" y="2915553"/>
            <a:ext cx="1135917" cy="510000"/>
          </a:xfrm>
          <a:prstGeom prst="rect">
            <a:avLst/>
          </a:prstGeom>
          <a:noFill/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spcFirstLastPara="1" wrap="square" lIns="0" tIns="4775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b="1" dirty="0">
                <a:solidFill>
                  <a:schemeClr val="accent2"/>
                </a:solidFill>
                <a:latin typeface="Zilla Slab Light"/>
                <a:ea typeface="Zilla Slab Light"/>
                <a:cs typeface="Zilla Slab Light"/>
                <a:sym typeface="Zilla Slab Light"/>
              </a:rPr>
              <a:t>Data </a:t>
            </a:r>
            <a:r>
              <a:rPr lang="en" sz="1100" b="1" dirty="0">
                <a:solidFill>
                  <a:schemeClr val="accent2"/>
                </a:solidFill>
                <a:latin typeface="Zilla Slab Light"/>
                <a:ea typeface="Zilla Slab Light"/>
                <a:cs typeface="Zilla Slab Light"/>
                <a:sym typeface="Zilla Slab Light"/>
              </a:rPr>
              <a:t>Management</a:t>
            </a:r>
            <a:endParaRPr b="1" dirty="0">
              <a:solidFill>
                <a:schemeClr val="accent2"/>
              </a:solidFill>
              <a:latin typeface="Zilla Slab Light"/>
              <a:ea typeface="Zilla Slab Light"/>
              <a:cs typeface="Zilla Slab Light"/>
              <a:sym typeface="Zilla Slab Light"/>
            </a:endParaRPr>
          </a:p>
        </p:txBody>
      </p:sp>
      <p:sp>
        <p:nvSpPr>
          <p:cNvPr id="28" name="Google Shape;1235;p89">
            <a:extLst>
              <a:ext uri="{FF2B5EF4-FFF2-40B4-BE49-F238E27FC236}">
                <a16:creationId xmlns:a16="http://schemas.microsoft.com/office/drawing/2014/main" id="{A51DBFB8-769F-40E8-9959-F132C355BB04}"/>
              </a:ext>
            </a:extLst>
          </p:cNvPr>
          <p:cNvSpPr txBox="1"/>
          <p:nvPr/>
        </p:nvSpPr>
        <p:spPr>
          <a:xfrm>
            <a:off x="145890" y="4266229"/>
            <a:ext cx="1241173" cy="264393"/>
          </a:xfrm>
          <a:prstGeom prst="rect">
            <a:avLst/>
          </a:prstGeom>
          <a:noFill/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spcFirstLastPara="1" wrap="square" lIns="0" tIns="4775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b="1" dirty="0">
                <a:solidFill>
                  <a:schemeClr val="accent2"/>
                </a:solidFill>
                <a:latin typeface="Zilla Slab Light"/>
                <a:ea typeface="Zilla Slab Light"/>
                <a:cs typeface="Zilla Slab Light"/>
                <a:sym typeface="Zilla Slab Light"/>
              </a:rPr>
              <a:t>EDA</a:t>
            </a:r>
            <a:endParaRPr b="1" dirty="0">
              <a:solidFill>
                <a:schemeClr val="accent2"/>
              </a:solidFill>
              <a:latin typeface="Zilla Slab Light"/>
              <a:ea typeface="Zilla Slab Light"/>
              <a:cs typeface="Zilla Slab Light"/>
              <a:sym typeface="Zilla Slab Light"/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0673E212-E92F-466E-859B-A250776CDF00}"/>
              </a:ext>
            </a:extLst>
          </p:cNvPr>
          <p:cNvGrpSpPr/>
          <p:nvPr/>
        </p:nvGrpSpPr>
        <p:grpSpPr>
          <a:xfrm>
            <a:off x="5400674" y="1568179"/>
            <a:ext cx="2114549" cy="2114549"/>
            <a:chOff x="5438774" y="1311004"/>
            <a:chExt cx="2114549" cy="2114549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9EFD853A-993D-4C56-BC90-583E2C8F13A6}"/>
                </a:ext>
              </a:extLst>
            </p:cNvPr>
            <p:cNvSpPr/>
            <p:nvPr/>
          </p:nvSpPr>
          <p:spPr>
            <a:xfrm>
              <a:off x="5438774" y="1311004"/>
              <a:ext cx="2114549" cy="2114549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tx2"/>
                </a:gs>
              </a:gsLst>
              <a:lin ang="5400000" scaled="0"/>
            </a:gra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DB4ED42-22FB-4FC8-9D00-90925415B420}"/>
                </a:ext>
              </a:extLst>
            </p:cNvPr>
            <p:cNvSpPr txBox="1"/>
            <p:nvPr/>
          </p:nvSpPr>
          <p:spPr>
            <a:xfrm>
              <a:off x="5438776" y="2126991"/>
              <a:ext cx="2114547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r>
                <a:rPr lang="en-US" sz="2800" b="1" dirty="0">
                  <a:solidFill>
                    <a:schemeClr val="bg1"/>
                  </a:solidFill>
                  <a:latin typeface="Zilla Slab Light"/>
                  <a:ea typeface="Zilla Slab Light"/>
                  <a:cs typeface="Zilla Slab Light"/>
                  <a:sym typeface="Zilla Slab Light"/>
                </a:rPr>
                <a:t>U</a:t>
              </a:r>
              <a:r>
                <a:rPr lang="en-MY" sz="2800" b="1" dirty="0" err="1">
                  <a:solidFill>
                    <a:schemeClr val="bg1"/>
                  </a:solidFill>
                  <a:latin typeface="Zilla Slab Light"/>
                  <a:ea typeface="Zilla Slab Light"/>
                  <a:cs typeface="Zilla Slab Light"/>
                  <a:sym typeface="Zilla Slab Light"/>
                </a:rPr>
                <a:t>nderstand</a:t>
              </a:r>
              <a:endParaRPr lang="en-MY" sz="2800" b="1" dirty="0">
                <a:solidFill>
                  <a:schemeClr val="bg1"/>
                </a:solidFill>
                <a:latin typeface="Zilla Slab Light"/>
                <a:ea typeface="Zilla Slab Light"/>
                <a:cs typeface="Zilla Slab Light"/>
                <a:sym typeface="Zilla Slab Light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2C7AE2C8-D301-450F-B683-1483520D2C77}"/>
              </a:ext>
            </a:extLst>
          </p:cNvPr>
          <p:cNvGrpSpPr/>
          <p:nvPr/>
        </p:nvGrpSpPr>
        <p:grpSpPr>
          <a:xfrm>
            <a:off x="5400674" y="1549434"/>
            <a:ext cx="2114549" cy="2114549"/>
            <a:chOff x="5438774" y="1311004"/>
            <a:chExt cx="2114549" cy="2114549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C78135F9-BB31-418A-8F06-EC2761B1498E}"/>
                </a:ext>
              </a:extLst>
            </p:cNvPr>
            <p:cNvSpPr/>
            <p:nvPr/>
          </p:nvSpPr>
          <p:spPr>
            <a:xfrm>
              <a:off x="5438774" y="1311004"/>
              <a:ext cx="2114549" cy="2114549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tx2"/>
                </a:gs>
              </a:gsLst>
              <a:lin ang="5400000" scaled="0"/>
            </a:gra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BFFE05E-8F82-430C-A087-5245DA32E486}"/>
                </a:ext>
              </a:extLst>
            </p:cNvPr>
            <p:cNvSpPr txBox="1"/>
            <p:nvPr/>
          </p:nvSpPr>
          <p:spPr>
            <a:xfrm>
              <a:off x="5438774" y="1709769"/>
              <a:ext cx="2114547" cy="13849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r>
                <a:rPr lang="en-US" sz="2800" b="1" dirty="0">
                  <a:solidFill>
                    <a:schemeClr val="bg1"/>
                  </a:solidFill>
                  <a:latin typeface="Zilla Slab Light"/>
                  <a:ea typeface="Zilla Slab Light"/>
                  <a:cs typeface="Zilla Slab Light"/>
                  <a:sym typeface="Zilla Slab Light"/>
                </a:rPr>
                <a:t>Address certain criteria</a:t>
              </a:r>
              <a:endParaRPr lang="en-MY" sz="2800" b="1" dirty="0">
                <a:solidFill>
                  <a:schemeClr val="bg1"/>
                </a:solidFill>
                <a:latin typeface="Zilla Slab Light"/>
                <a:ea typeface="Zilla Slab Light"/>
                <a:cs typeface="Zilla Slab Light"/>
                <a:sym typeface="Zilla Slab Light"/>
              </a:endParaRPr>
            </a:p>
          </p:txBody>
        </p:sp>
      </p:grpSp>
      <p:pic>
        <p:nvPicPr>
          <p:cNvPr id="37" name="Picture 36">
            <a:extLst>
              <a:ext uri="{FF2B5EF4-FFF2-40B4-BE49-F238E27FC236}">
                <a16:creationId xmlns:a16="http://schemas.microsoft.com/office/drawing/2014/main" id="{53004682-E705-4390-B45C-8973779F995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224526" y="1079490"/>
            <a:ext cx="4969605" cy="2984520"/>
          </a:xfrm>
          <a:prstGeom prst="snip2DiagRect">
            <a:avLst>
              <a:gd name="adj1" fmla="val 0"/>
              <a:gd name="adj2" fmla="val 11581"/>
            </a:avLst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9" name="Google Shape;1235;p89">
            <a:extLst>
              <a:ext uri="{FF2B5EF4-FFF2-40B4-BE49-F238E27FC236}">
                <a16:creationId xmlns:a16="http://schemas.microsoft.com/office/drawing/2014/main" id="{CE1352A1-85D6-446E-B3D4-BC1CE14D0F11}"/>
              </a:ext>
            </a:extLst>
          </p:cNvPr>
          <p:cNvSpPr txBox="1"/>
          <p:nvPr/>
        </p:nvSpPr>
        <p:spPr>
          <a:xfrm>
            <a:off x="3780515" y="4215577"/>
            <a:ext cx="3857626" cy="264393"/>
          </a:xfrm>
          <a:prstGeom prst="rect">
            <a:avLst/>
          </a:prstGeom>
          <a:noFill/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spcFirstLastPara="1" wrap="square" lIns="0" tIns="4775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050" b="1" dirty="0">
                <a:solidFill>
                  <a:schemeClr val="accent2"/>
                </a:solidFill>
                <a:latin typeface="Zilla Slab Light"/>
                <a:ea typeface="Zilla Slab Light"/>
                <a:cs typeface="Zilla Slab Light"/>
                <a:sym typeface="Zilla Slab Light"/>
              </a:rPr>
              <a:t>Variable: amount of money of the students spend on paying more for data and electricity compared to before Online Learning</a:t>
            </a:r>
            <a:endParaRPr sz="1050" b="1" dirty="0">
              <a:solidFill>
                <a:schemeClr val="accent2"/>
              </a:solidFill>
              <a:latin typeface="Zilla Slab Light"/>
              <a:ea typeface="Zilla Slab Light"/>
              <a:cs typeface="Zilla Slab Light"/>
              <a:sym typeface="Zilla Slab Light"/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30E86ED2-E09A-4E37-937B-1CC5430A2A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458" t="24617" r="39584" b="11963"/>
          <a:stretch/>
        </p:blipFill>
        <p:spPr>
          <a:xfrm>
            <a:off x="4982848" y="1332394"/>
            <a:ext cx="2480416" cy="260567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2BE9E1B7-8222-44A7-84F1-EB2E149101B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458" t="20987" r="39584" b="11963"/>
          <a:stretch/>
        </p:blipFill>
        <p:spPr>
          <a:xfrm>
            <a:off x="5005708" y="1230457"/>
            <a:ext cx="2488075" cy="2763325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F1DD98AF-2124-4E3D-8A07-3B48AAD9C4A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6458" t="19630" r="39584" b="8334"/>
          <a:stretch/>
        </p:blipFill>
        <p:spPr>
          <a:xfrm>
            <a:off x="5001264" y="1230457"/>
            <a:ext cx="2382623" cy="2843069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75D3C546-E17A-4A3E-8BBD-9BED2DF214F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6458" t="18241" r="39584" b="10186"/>
          <a:stretch/>
        </p:blipFill>
        <p:spPr>
          <a:xfrm>
            <a:off x="5050164" y="1226207"/>
            <a:ext cx="2382621" cy="2824795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ABDA026A-5C7E-4DA6-AC21-6C114754759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6458" t="24617" r="38750" b="8333"/>
          <a:stretch/>
        </p:blipFill>
        <p:spPr>
          <a:xfrm>
            <a:off x="5050162" y="1306950"/>
            <a:ext cx="2441088" cy="2646211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50" name="Google Shape;1235;p89">
            <a:extLst>
              <a:ext uri="{FF2B5EF4-FFF2-40B4-BE49-F238E27FC236}">
                <a16:creationId xmlns:a16="http://schemas.microsoft.com/office/drawing/2014/main" id="{EE596B2E-74D5-4780-9C57-AC0A2CB11BC2}"/>
              </a:ext>
            </a:extLst>
          </p:cNvPr>
          <p:cNvSpPr txBox="1"/>
          <p:nvPr/>
        </p:nvSpPr>
        <p:spPr>
          <a:xfrm>
            <a:off x="4336505" y="4128110"/>
            <a:ext cx="3857626" cy="264393"/>
          </a:xfrm>
          <a:prstGeom prst="rect">
            <a:avLst/>
          </a:prstGeom>
          <a:noFill/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spcFirstLastPara="1" wrap="square" lIns="0" tIns="4775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2800" b="1" dirty="0">
                <a:solidFill>
                  <a:schemeClr val="accent2"/>
                </a:solidFill>
                <a:latin typeface="Zilla Slab Light"/>
                <a:ea typeface="Zilla Slab Light"/>
                <a:cs typeface="Zilla Slab Light"/>
                <a:sym typeface="Zilla Slab Light"/>
              </a:rPr>
              <a:t>Statistics</a:t>
            </a:r>
            <a:endParaRPr sz="2800" b="1" dirty="0">
              <a:solidFill>
                <a:schemeClr val="accent2"/>
              </a:solidFill>
              <a:latin typeface="Zilla Slab Light"/>
              <a:ea typeface="Zilla Slab Light"/>
              <a:cs typeface="Zilla Slab Light"/>
              <a:sym typeface="Zilla Slab Light"/>
            </a:endParaRP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357BA5A6-0BCB-4F85-92AD-14FBD028F9A2}"/>
              </a:ext>
            </a:extLst>
          </p:cNvPr>
          <p:cNvPicPr/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4919" y="1045188"/>
            <a:ext cx="6509104" cy="3094606"/>
          </a:xfrm>
          <a:prstGeom prst="rect">
            <a:avLst/>
          </a:prstGeom>
          <a:ln w="57150">
            <a:solidFill>
              <a:schemeClr val="tx2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89043812-20F3-4AF2-9920-5C7CBF04966C}"/>
              </a:ext>
            </a:extLst>
          </p:cNvPr>
          <p:cNvPicPr/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4919" y="1247731"/>
            <a:ext cx="6430377" cy="2705430"/>
          </a:xfrm>
          <a:prstGeom prst="rect">
            <a:avLst/>
          </a:prstGeom>
          <a:ln w="57150">
            <a:solidFill>
              <a:schemeClr val="tx2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19A4D1B3-2F84-4A43-94BA-666A5A64D14B}"/>
              </a:ext>
            </a:extLst>
          </p:cNvPr>
          <p:cNvPicPr/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5965" y="1126490"/>
            <a:ext cx="6498058" cy="2947036"/>
          </a:xfrm>
          <a:prstGeom prst="rect">
            <a:avLst/>
          </a:prstGeom>
          <a:ln w="57150">
            <a:solidFill>
              <a:schemeClr val="tx2"/>
            </a:solidFill>
          </a:ln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D642276E-72D2-46C7-B9F7-6711711F4818}"/>
              </a:ext>
            </a:extLst>
          </p:cNvPr>
          <p:cNvPicPr/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5966" y="1220941"/>
            <a:ext cx="6498058" cy="2733905"/>
          </a:xfrm>
          <a:prstGeom prst="rect">
            <a:avLst/>
          </a:prstGeom>
          <a:ln w="57150">
            <a:solidFill>
              <a:schemeClr val="tx2"/>
            </a:solidFill>
          </a:ln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74C1DAEB-C610-4A25-939C-A95AAC6FD9E8}"/>
              </a:ext>
            </a:extLst>
          </p:cNvPr>
          <p:cNvPicPr/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4918" y="1074045"/>
            <a:ext cx="6419332" cy="3051926"/>
          </a:xfrm>
          <a:prstGeom prst="rect">
            <a:avLst/>
          </a:prstGeom>
          <a:ln w="57150">
            <a:solidFill>
              <a:schemeClr val="tx2"/>
            </a:solidFill>
          </a:ln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A5358B2D-194E-4F02-A555-A28A4BC36AF1}"/>
              </a:ext>
            </a:extLst>
          </p:cNvPr>
          <p:cNvPicPr/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9269" y="1251473"/>
            <a:ext cx="6410504" cy="2697069"/>
          </a:xfrm>
          <a:prstGeom prst="rect">
            <a:avLst/>
          </a:prstGeom>
          <a:ln w="57150">
            <a:solidFill>
              <a:schemeClr val="tx2"/>
            </a:solidFill>
          </a:ln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0E5C27DC-E3BB-468D-B5C8-7E09C7F8FABD}"/>
              </a:ext>
            </a:extLst>
          </p:cNvPr>
          <p:cNvPicPr/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5965" y="1052704"/>
            <a:ext cx="6419331" cy="3051925"/>
          </a:xfrm>
          <a:prstGeom prst="rect">
            <a:avLst/>
          </a:prstGeom>
          <a:ln w="57150">
            <a:solidFill>
              <a:schemeClr val="tx2"/>
            </a:solidFill>
          </a:ln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9B3FC62B-0065-4C16-B4D6-E8895DB2E957}"/>
              </a:ext>
            </a:extLst>
          </p:cNvPr>
          <p:cNvPicPr/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6290" y="1083934"/>
            <a:ext cx="5943600" cy="3020695"/>
          </a:xfrm>
          <a:prstGeom prst="rect">
            <a:avLst/>
          </a:prstGeom>
          <a:ln w="57150">
            <a:solidFill>
              <a:schemeClr val="tx2"/>
            </a:solidFill>
          </a:ln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B3427E49-432C-4586-918B-EC31E7BB1ED8}"/>
              </a:ext>
            </a:extLst>
          </p:cNvPr>
          <p:cNvPicPr/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7336" y="1293126"/>
            <a:ext cx="6410504" cy="2697069"/>
          </a:xfrm>
          <a:prstGeom prst="rect">
            <a:avLst/>
          </a:prstGeom>
          <a:ln w="57150">
            <a:solidFill>
              <a:schemeClr val="tx2"/>
            </a:solidFill>
          </a:ln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2756A52A-2B53-4F9F-9AED-34613F70B10F}"/>
              </a:ext>
            </a:extLst>
          </p:cNvPr>
          <p:cNvPicPr/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1988" y="1270564"/>
            <a:ext cx="6490102" cy="2730558"/>
          </a:xfrm>
          <a:prstGeom prst="rect">
            <a:avLst/>
          </a:prstGeom>
          <a:ln w="57150"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34242032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7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4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3" presetClass="exit" presetSubtype="54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4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4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6" presetClass="exit" presetSubtype="2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4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5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6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7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8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9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1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1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2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2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2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3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2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4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2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5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2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5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2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6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" fill="hold">
                      <p:stCondLst>
                        <p:cond delay="indefinite"/>
                      </p:stCondLst>
                      <p:childTnLst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presetID="2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7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2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8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8" grpId="0"/>
      <p:bldP spid="39" grpId="0"/>
      <p:bldP spid="39" grpId="2"/>
      <p:bldP spid="50" grpId="0"/>
      <p:bldP spid="50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77"/>
          <p:cNvSpPr txBox="1">
            <a:spLocks noGrp="1"/>
          </p:cNvSpPr>
          <p:nvPr>
            <p:ph type="ctrTitle" idx="2"/>
          </p:nvPr>
        </p:nvSpPr>
        <p:spPr>
          <a:xfrm flipH="1">
            <a:off x="2212893" y="2191028"/>
            <a:ext cx="6821100" cy="121530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MY" dirty="0">
                <a:solidFill>
                  <a:schemeClr val="bg1"/>
                </a:solidFill>
              </a:rPr>
              <a:t>TASK 3: </a:t>
            </a:r>
            <a:br>
              <a:rPr lang="en-MY" dirty="0">
                <a:solidFill>
                  <a:schemeClr val="bg1"/>
                </a:solidFill>
              </a:rPr>
            </a:br>
            <a:r>
              <a:rPr lang="en-MY" dirty="0">
                <a:solidFill>
                  <a:schemeClr val="bg1"/>
                </a:solidFill>
              </a:rPr>
              <a:t>Modelling </a:t>
            </a:r>
            <a:br>
              <a:rPr lang="en-MY" dirty="0">
                <a:solidFill>
                  <a:schemeClr val="bg1"/>
                </a:solidFill>
              </a:rPr>
            </a:br>
            <a:r>
              <a:rPr lang="en-MY" dirty="0">
                <a:solidFill>
                  <a:schemeClr val="bg1"/>
                </a:solidFill>
              </a:rPr>
              <a:t>&amp; Evaluation</a:t>
            </a:r>
          </a:p>
        </p:txBody>
      </p:sp>
      <p:sp>
        <p:nvSpPr>
          <p:cNvPr id="699" name="Google Shape;699;p77"/>
          <p:cNvSpPr txBox="1">
            <a:spLocks noGrp="1"/>
          </p:cNvSpPr>
          <p:nvPr>
            <p:ph type="title"/>
          </p:nvPr>
        </p:nvSpPr>
        <p:spPr>
          <a:xfrm flipH="1">
            <a:off x="6703445" y="-2214"/>
            <a:ext cx="2330548" cy="128070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600" dirty="0">
                <a:solidFill>
                  <a:schemeClr val="accent2"/>
                </a:solidFill>
              </a:rPr>
              <a:t>04</a:t>
            </a:r>
            <a:endParaRPr sz="16600" dirty="0">
              <a:solidFill>
                <a:schemeClr val="accent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5" name="Google Shape;1405;p95"/>
          <p:cNvGrpSpPr/>
          <p:nvPr/>
        </p:nvGrpSpPr>
        <p:grpSpPr>
          <a:xfrm>
            <a:off x="12122240" y="-1455639"/>
            <a:ext cx="331366" cy="330494"/>
            <a:chOff x="-4570325" y="2405775"/>
            <a:chExt cx="294600" cy="293825"/>
          </a:xfrm>
        </p:grpSpPr>
        <p:sp>
          <p:nvSpPr>
            <p:cNvPr id="1406" name="Google Shape;1406;p95"/>
            <p:cNvSpPr/>
            <p:nvPr/>
          </p:nvSpPr>
          <p:spPr>
            <a:xfrm>
              <a:off x="-4570325" y="2405775"/>
              <a:ext cx="294600" cy="293825"/>
            </a:xfrm>
            <a:custGeom>
              <a:avLst/>
              <a:gdLst/>
              <a:ahLst/>
              <a:cxnLst/>
              <a:rect l="l" t="t" r="r" b="b"/>
              <a:pathLst>
                <a:path w="11784" h="11753" extrusionOk="0">
                  <a:moveTo>
                    <a:pt x="5734" y="694"/>
                  </a:moveTo>
                  <a:cubicBezTo>
                    <a:pt x="7624" y="694"/>
                    <a:pt x="9168" y="2238"/>
                    <a:pt x="9168" y="4128"/>
                  </a:cubicBezTo>
                  <a:cubicBezTo>
                    <a:pt x="9168" y="6050"/>
                    <a:pt x="7624" y="7594"/>
                    <a:pt x="5734" y="7594"/>
                  </a:cubicBezTo>
                  <a:cubicBezTo>
                    <a:pt x="3844" y="7594"/>
                    <a:pt x="2332" y="6018"/>
                    <a:pt x="2332" y="4128"/>
                  </a:cubicBezTo>
                  <a:cubicBezTo>
                    <a:pt x="2332" y="2238"/>
                    <a:pt x="3844" y="694"/>
                    <a:pt x="5734" y="694"/>
                  </a:cubicBezTo>
                  <a:close/>
                  <a:moveTo>
                    <a:pt x="977" y="7531"/>
                  </a:moveTo>
                  <a:cubicBezTo>
                    <a:pt x="1166" y="7531"/>
                    <a:pt x="1323" y="7688"/>
                    <a:pt x="1323" y="7909"/>
                  </a:cubicBezTo>
                  <a:cubicBezTo>
                    <a:pt x="1292" y="8129"/>
                    <a:pt x="1134" y="8255"/>
                    <a:pt x="977" y="8255"/>
                  </a:cubicBezTo>
                  <a:cubicBezTo>
                    <a:pt x="788" y="8255"/>
                    <a:pt x="630" y="8098"/>
                    <a:pt x="630" y="7909"/>
                  </a:cubicBezTo>
                  <a:cubicBezTo>
                    <a:pt x="630" y="7688"/>
                    <a:pt x="788" y="7531"/>
                    <a:pt x="977" y="7531"/>
                  </a:cubicBezTo>
                  <a:close/>
                  <a:moveTo>
                    <a:pt x="10586" y="7531"/>
                  </a:moveTo>
                  <a:cubicBezTo>
                    <a:pt x="10775" y="7531"/>
                    <a:pt x="10932" y="7688"/>
                    <a:pt x="10932" y="7909"/>
                  </a:cubicBezTo>
                  <a:cubicBezTo>
                    <a:pt x="10932" y="8129"/>
                    <a:pt x="10775" y="8255"/>
                    <a:pt x="10586" y="8255"/>
                  </a:cubicBezTo>
                  <a:cubicBezTo>
                    <a:pt x="10397" y="8255"/>
                    <a:pt x="10239" y="8098"/>
                    <a:pt x="10239" y="7909"/>
                  </a:cubicBezTo>
                  <a:cubicBezTo>
                    <a:pt x="10239" y="7688"/>
                    <a:pt x="10397" y="7531"/>
                    <a:pt x="10586" y="7531"/>
                  </a:cubicBezTo>
                  <a:close/>
                  <a:moveTo>
                    <a:pt x="3025" y="9641"/>
                  </a:moveTo>
                  <a:cubicBezTo>
                    <a:pt x="3214" y="9641"/>
                    <a:pt x="3371" y="9799"/>
                    <a:pt x="3371" y="9988"/>
                  </a:cubicBezTo>
                  <a:cubicBezTo>
                    <a:pt x="3340" y="10177"/>
                    <a:pt x="3214" y="10335"/>
                    <a:pt x="3025" y="10335"/>
                  </a:cubicBezTo>
                  <a:cubicBezTo>
                    <a:pt x="2836" y="10335"/>
                    <a:pt x="2678" y="10177"/>
                    <a:pt x="2678" y="9988"/>
                  </a:cubicBezTo>
                  <a:cubicBezTo>
                    <a:pt x="2678" y="9799"/>
                    <a:pt x="2836" y="9641"/>
                    <a:pt x="3025" y="9641"/>
                  </a:cubicBezTo>
                  <a:close/>
                  <a:moveTo>
                    <a:pt x="8475" y="9641"/>
                  </a:moveTo>
                  <a:cubicBezTo>
                    <a:pt x="8696" y="9641"/>
                    <a:pt x="8822" y="9799"/>
                    <a:pt x="8822" y="9988"/>
                  </a:cubicBezTo>
                  <a:cubicBezTo>
                    <a:pt x="8822" y="10177"/>
                    <a:pt x="8664" y="10335"/>
                    <a:pt x="8475" y="10335"/>
                  </a:cubicBezTo>
                  <a:cubicBezTo>
                    <a:pt x="8255" y="10335"/>
                    <a:pt x="8128" y="10177"/>
                    <a:pt x="8128" y="9988"/>
                  </a:cubicBezTo>
                  <a:cubicBezTo>
                    <a:pt x="8128" y="9799"/>
                    <a:pt x="8255" y="9641"/>
                    <a:pt x="8475" y="9641"/>
                  </a:cubicBezTo>
                  <a:close/>
                  <a:moveTo>
                    <a:pt x="5734" y="10303"/>
                  </a:moveTo>
                  <a:cubicBezTo>
                    <a:pt x="5955" y="10303"/>
                    <a:pt x="6112" y="10461"/>
                    <a:pt x="6112" y="10650"/>
                  </a:cubicBezTo>
                  <a:cubicBezTo>
                    <a:pt x="6112" y="10839"/>
                    <a:pt x="5955" y="10996"/>
                    <a:pt x="5734" y="10996"/>
                  </a:cubicBezTo>
                  <a:cubicBezTo>
                    <a:pt x="5545" y="10996"/>
                    <a:pt x="5388" y="10839"/>
                    <a:pt x="5388" y="10650"/>
                  </a:cubicBezTo>
                  <a:cubicBezTo>
                    <a:pt x="5388" y="10461"/>
                    <a:pt x="5545" y="10303"/>
                    <a:pt x="5734" y="10303"/>
                  </a:cubicBezTo>
                  <a:close/>
                  <a:moveTo>
                    <a:pt x="5797" y="1"/>
                  </a:moveTo>
                  <a:cubicBezTo>
                    <a:pt x="3497" y="1"/>
                    <a:pt x="1701" y="1860"/>
                    <a:pt x="1701" y="4097"/>
                  </a:cubicBezTo>
                  <a:cubicBezTo>
                    <a:pt x="1701" y="5010"/>
                    <a:pt x="2017" y="5924"/>
                    <a:pt x="2552" y="6617"/>
                  </a:cubicBezTo>
                  <a:lnTo>
                    <a:pt x="1701" y="7153"/>
                  </a:lnTo>
                  <a:cubicBezTo>
                    <a:pt x="1481" y="6995"/>
                    <a:pt x="1260" y="6901"/>
                    <a:pt x="1040" y="6901"/>
                  </a:cubicBezTo>
                  <a:cubicBezTo>
                    <a:pt x="473" y="6901"/>
                    <a:pt x="0" y="7373"/>
                    <a:pt x="0" y="7940"/>
                  </a:cubicBezTo>
                  <a:cubicBezTo>
                    <a:pt x="0" y="8476"/>
                    <a:pt x="473" y="8948"/>
                    <a:pt x="1040" y="8948"/>
                  </a:cubicBezTo>
                  <a:cubicBezTo>
                    <a:pt x="1575" y="8948"/>
                    <a:pt x="2048" y="8476"/>
                    <a:pt x="2048" y="7940"/>
                  </a:cubicBezTo>
                  <a:lnTo>
                    <a:pt x="2048" y="7751"/>
                  </a:lnTo>
                  <a:lnTo>
                    <a:pt x="3088" y="7153"/>
                  </a:lnTo>
                  <a:cubicBezTo>
                    <a:pt x="3340" y="7373"/>
                    <a:pt x="3623" y="7625"/>
                    <a:pt x="3970" y="7783"/>
                  </a:cubicBezTo>
                  <a:lnTo>
                    <a:pt x="3308" y="8948"/>
                  </a:lnTo>
                  <a:lnTo>
                    <a:pt x="3119" y="8948"/>
                  </a:lnTo>
                  <a:cubicBezTo>
                    <a:pt x="2552" y="8948"/>
                    <a:pt x="2080" y="9421"/>
                    <a:pt x="2080" y="9988"/>
                  </a:cubicBezTo>
                  <a:cubicBezTo>
                    <a:pt x="2080" y="10524"/>
                    <a:pt x="2552" y="10996"/>
                    <a:pt x="3119" y="10996"/>
                  </a:cubicBezTo>
                  <a:cubicBezTo>
                    <a:pt x="3655" y="10996"/>
                    <a:pt x="4127" y="10524"/>
                    <a:pt x="4127" y="9988"/>
                  </a:cubicBezTo>
                  <a:cubicBezTo>
                    <a:pt x="4127" y="9736"/>
                    <a:pt x="4064" y="9515"/>
                    <a:pt x="3907" y="9326"/>
                  </a:cubicBezTo>
                  <a:lnTo>
                    <a:pt x="4600" y="8098"/>
                  </a:lnTo>
                  <a:cubicBezTo>
                    <a:pt x="4883" y="8161"/>
                    <a:pt x="5199" y="8255"/>
                    <a:pt x="5514" y="8287"/>
                  </a:cubicBezTo>
                  <a:lnTo>
                    <a:pt x="5514" y="9736"/>
                  </a:lnTo>
                  <a:cubicBezTo>
                    <a:pt x="5136" y="9894"/>
                    <a:pt x="4852" y="10272"/>
                    <a:pt x="4852" y="10713"/>
                  </a:cubicBezTo>
                  <a:cubicBezTo>
                    <a:pt x="4852" y="11280"/>
                    <a:pt x="5325" y="11752"/>
                    <a:pt x="5860" y="11752"/>
                  </a:cubicBezTo>
                  <a:cubicBezTo>
                    <a:pt x="6427" y="11752"/>
                    <a:pt x="6900" y="11280"/>
                    <a:pt x="6900" y="10713"/>
                  </a:cubicBezTo>
                  <a:cubicBezTo>
                    <a:pt x="6900" y="10303"/>
                    <a:pt x="6616" y="9894"/>
                    <a:pt x="6238" y="9736"/>
                  </a:cubicBezTo>
                  <a:lnTo>
                    <a:pt x="6238" y="8287"/>
                  </a:lnTo>
                  <a:cubicBezTo>
                    <a:pt x="6553" y="8255"/>
                    <a:pt x="6868" y="8224"/>
                    <a:pt x="7120" y="8098"/>
                  </a:cubicBezTo>
                  <a:lnTo>
                    <a:pt x="7845" y="9326"/>
                  </a:lnTo>
                  <a:cubicBezTo>
                    <a:pt x="7687" y="9515"/>
                    <a:pt x="7593" y="9736"/>
                    <a:pt x="7593" y="9988"/>
                  </a:cubicBezTo>
                  <a:cubicBezTo>
                    <a:pt x="7593" y="10524"/>
                    <a:pt x="8065" y="10996"/>
                    <a:pt x="8633" y="10996"/>
                  </a:cubicBezTo>
                  <a:cubicBezTo>
                    <a:pt x="9168" y="10996"/>
                    <a:pt x="9641" y="10524"/>
                    <a:pt x="9641" y="9988"/>
                  </a:cubicBezTo>
                  <a:cubicBezTo>
                    <a:pt x="9641" y="9421"/>
                    <a:pt x="9168" y="8948"/>
                    <a:pt x="8633" y="8948"/>
                  </a:cubicBezTo>
                  <a:lnTo>
                    <a:pt x="8444" y="8948"/>
                  </a:lnTo>
                  <a:lnTo>
                    <a:pt x="7750" y="7783"/>
                  </a:lnTo>
                  <a:cubicBezTo>
                    <a:pt x="8065" y="7625"/>
                    <a:pt x="8381" y="7373"/>
                    <a:pt x="8664" y="7153"/>
                  </a:cubicBezTo>
                  <a:lnTo>
                    <a:pt x="9735" y="7751"/>
                  </a:lnTo>
                  <a:lnTo>
                    <a:pt x="9735" y="7940"/>
                  </a:lnTo>
                  <a:cubicBezTo>
                    <a:pt x="9735" y="8476"/>
                    <a:pt x="10208" y="8948"/>
                    <a:pt x="10743" y="8948"/>
                  </a:cubicBezTo>
                  <a:cubicBezTo>
                    <a:pt x="11310" y="8948"/>
                    <a:pt x="11783" y="8476"/>
                    <a:pt x="11783" y="7940"/>
                  </a:cubicBezTo>
                  <a:cubicBezTo>
                    <a:pt x="11626" y="7342"/>
                    <a:pt x="11153" y="6901"/>
                    <a:pt x="10586" y="6901"/>
                  </a:cubicBezTo>
                  <a:cubicBezTo>
                    <a:pt x="10302" y="6901"/>
                    <a:pt x="10082" y="6995"/>
                    <a:pt x="9924" y="7153"/>
                  </a:cubicBezTo>
                  <a:lnTo>
                    <a:pt x="9011" y="6617"/>
                  </a:lnTo>
                  <a:cubicBezTo>
                    <a:pt x="9578" y="5924"/>
                    <a:pt x="9893" y="5010"/>
                    <a:pt x="9893" y="4097"/>
                  </a:cubicBezTo>
                  <a:cubicBezTo>
                    <a:pt x="9893" y="1828"/>
                    <a:pt x="8034" y="1"/>
                    <a:pt x="579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95"/>
            <p:cNvSpPr/>
            <p:nvPr/>
          </p:nvSpPr>
          <p:spPr>
            <a:xfrm>
              <a:off x="-4478175" y="2439650"/>
              <a:ext cx="103975" cy="120525"/>
            </a:xfrm>
            <a:custGeom>
              <a:avLst/>
              <a:gdLst/>
              <a:ahLst/>
              <a:cxnLst/>
              <a:rect l="l" t="t" r="r" b="b"/>
              <a:pathLst>
                <a:path w="4159" h="4821" extrusionOk="0">
                  <a:moveTo>
                    <a:pt x="2048" y="725"/>
                  </a:moveTo>
                  <a:cubicBezTo>
                    <a:pt x="2458" y="725"/>
                    <a:pt x="2741" y="1040"/>
                    <a:pt x="2741" y="1387"/>
                  </a:cubicBezTo>
                  <a:cubicBezTo>
                    <a:pt x="2741" y="1765"/>
                    <a:pt x="2426" y="2049"/>
                    <a:pt x="2048" y="2049"/>
                  </a:cubicBezTo>
                  <a:cubicBezTo>
                    <a:pt x="1702" y="2049"/>
                    <a:pt x="1387" y="1733"/>
                    <a:pt x="1387" y="1387"/>
                  </a:cubicBezTo>
                  <a:cubicBezTo>
                    <a:pt x="1387" y="1040"/>
                    <a:pt x="1702" y="725"/>
                    <a:pt x="2048" y="725"/>
                  </a:cubicBezTo>
                  <a:close/>
                  <a:moveTo>
                    <a:pt x="2363" y="2773"/>
                  </a:moveTo>
                  <a:cubicBezTo>
                    <a:pt x="2930" y="2773"/>
                    <a:pt x="3403" y="3246"/>
                    <a:pt x="3403" y="3781"/>
                  </a:cubicBezTo>
                  <a:lnTo>
                    <a:pt x="3403" y="4128"/>
                  </a:lnTo>
                  <a:lnTo>
                    <a:pt x="630" y="4128"/>
                  </a:lnTo>
                  <a:lnTo>
                    <a:pt x="630" y="3781"/>
                  </a:lnTo>
                  <a:lnTo>
                    <a:pt x="693" y="3781"/>
                  </a:lnTo>
                  <a:cubicBezTo>
                    <a:pt x="693" y="3246"/>
                    <a:pt x="1166" y="2773"/>
                    <a:pt x="1702" y="2773"/>
                  </a:cubicBezTo>
                  <a:close/>
                  <a:moveTo>
                    <a:pt x="2111" y="1"/>
                  </a:moveTo>
                  <a:cubicBezTo>
                    <a:pt x="1355" y="1"/>
                    <a:pt x="725" y="631"/>
                    <a:pt x="725" y="1387"/>
                  </a:cubicBezTo>
                  <a:cubicBezTo>
                    <a:pt x="725" y="1702"/>
                    <a:pt x="851" y="2017"/>
                    <a:pt x="1040" y="2238"/>
                  </a:cubicBezTo>
                  <a:cubicBezTo>
                    <a:pt x="441" y="2521"/>
                    <a:pt x="63" y="3120"/>
                    <a:pt x="63" y="3781"/>
                  </a:cubicBezTo>
                  <a:lnTo>
                    <a:pt x="63" y="4443"/>
                  </a:lnTo>
                  <a:cubicBezTo>
                    <a:pt x="0" y="4663"/>
                    <a:pt x="158" y="4821"/>
                    <a:pt x="378" y="4821"/>
                  </a:cubicBezTo>
                  <a:lnTo>
                    <a:pt x="3781" y="4821"/>
                  </a:lnTo>
                  <a:cubicBezTo>
                    <a:pt x="4001" y="4821"/>
                    <a:pt x="4159" y="4663"/>
                    <a:pt x="4159" y="4443"/>
                  </a:cubicBezTo>
                  <a:lnTo>
                    <a:pt x="4159" y="3781"/>
                  </a:lnTo>
                  <a:cubicBezTo>
                    <a:pt x="4159" y="3120"/>
                    <a:pt x="3749" y="2521"/>
                    <a:pt x="3151" y="2238"/>
                  </a:cubicBezTo>
                  <a:cubicBezTo>
                    <a:pt x="3371" y="2017"/>
                    <a:pt x="3466" y="1733"/>
                    <a:pt x="3466" y="1387"/>
                  </a:cubicBezTo>
                  <a:cubicBezTo>
                    <a:pt x="3466" y="631"/>
                    <a:pt x="2836" y="1"/>
                    <a:pt x="211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08" name="Google Shape;1408;p95"/>
          <p:cNvGrpSpPr/>
          <p:nvPr/>
        </p:nvGrpSpPr>
        <p:grpSpPr>
          <a:xfrm>
            <a:off x="9618906" y="-1454290"/>
            <a:ext cx="329595" cy="327823"/>
            <a:chOff x="-3854375" y="2046625"/>
            <a:chExt cx="293025" cy="291450"/>
          </a:xfrm>
        </p:grpSpPr>
        <p:sp>
          <p:nvSpPr>
            <p:cNvPr id="1409" name="Google Shape;1409;p95"/>
            <p:cNvSpPr/>
            <p:nvPr/>
          </p:nvSpPr>
          <p:spPr>
            <a:xfrm>
              <a:off x="-3854375" y="2046625"/>
              <a:ext cx="293025" cy="291450"/>
            </a:xfrm>
            <a:custGeom>
              <a:avLst/>
              <a:gdLst/>
              <a:ahLst/>
              <a:cxnLst/>
              <a:rect l="l" t="t" r="r" b="b"/>
              <a:pathLst>
                <a:path w="11721" h="11658" extrusionOk="0">
                  <a:moveTo>
                    <a:pt x="7624" y="694"/>
                  </a:moveTo>
                  <a:cubicBezTo>
                    <a:pt x="9515" y="694"/>
                    <a:pt x="11058" y="2206"/>
                    <a:pt x="11058" y="4096"/>
                  </a:cubicBezTo>
                  <a:cubicBezTo>
                    <a:pt x="11058" y="5987"/>
                    <a:pt x="9515" y="7530"/>
                    <a:pt x="7624" y="7530"/>
                  </a:cubicBezTo>
                  <a:cubicBezTo>
                    <a:pt x="5734" y="7530"/>
                    <a:pt x="4190" y="5987"/>
                    <a:pt x="4190" y="4096"/>
                  </a:cubicBezTo>
                  <a:cubicBezTo>
                    <a:pt x="4190" y="2206"/>
                    <a:pt x="5734" y="694"/>
                    <a:pt x="7624" y="694"/>
                  </a:cubicBezTo>
                  <a:close/>
                  <a:moveTo>
                    <a:pt x="3336" y="8066"/>
                  </a:moveTo>
                  <a:cubicBezTo>
                    <a:pt x="3426" y="8066"/>
                    <a:pt x="3513" y="8098"/>
                    <a:pt x="3560" y="8161"/>
                  </a:cubicBezTo>
                  <a:cubicBezTo>
                    <a:pt x="3686" y="8287"/>
                    <a:pt x="3686" y="8507"/>
                    <a:pt x="3560" y="8633"/>
                  </a:cubicBezTo>
                  <a:lnTo>
                    <a:pt x="1323" y="10870"/>
                  </a:lnTo>
                  <a:cubicBezTo>
                    <a:pt x="1260" y="10933"/>
                    <a:pt x="1174" y="10964"/>
                    <a:pt x="1087" y="10964"/>
                  </a:cubicBezTo>
                  <a:cubicBezTo>
                    <a:pt x="1001" y="10964"/>
                    <a:pt x="914" y="10933"/>
                    <a:pt x="851" y="10870"/>
                  </a:cubicBezTo>
                  <a:cubicBezTo>
                    <a:pt x="725" y="10744"/>
                    <a:pt x="725" y="10523"/>
                    <a:pt x="851" y="10397"/>
                  </a:cubicBezTo>
                  <a:lnTo>
                    <a:pt x="3088" y="8161"/>
                  </a:lnTo>
                  <a:cubicBezTo>
                    <a:pt x="3151" y="8098"/>
                    <a:pt x="3245" y="8066"/>
                    <a:pt x="3336" y="8066"/>
                  </a:cubicBezTo>
                  <a:close/>
                  <a:moveTo>
                    <a:pt x="7624" y="1"/>
                  </a:moveTo>
                  <a:cubicBezTo>
                    <a:pt x="5356" y="1"/>
                    <a:pt x="3529" y="1860"/>
                    <a:pt x="3529" y="4096"/>
                  </a:cubicBezTo>
                  <a:cubicBezTo>
                    <a:pt x="3529" y="5136"/>
                    <a:pt x="3875" y="6050"/>
                    <a:pt x="4505" y="6743"/>
                  </a:cubicBezTo>
                  <a:lnTo>
                    <a:pt x="3812" y="7467"/>
                  </a:lnTo>
                  <a:cubicBezTo>
                    <a:pt x="3661" y="7386"/>
                    <a:pt x="3500" y="7347"/>
                    <a:pt x="3342" y="7347"/>
                  </a:cubicBezTo>
                  <a:cubicBezTo>
                    <a:pt x="3074" y="7347"/>
                    <a:pt x="2813" y="7458"/>
                    <a:pt x="2615" y="7656"/>
                  </a:cubicBezTo>
                  <a:lnTo>
                    <a:pt x="378" y="9893"/>
                  </a:lnTo>
                  <a:cubicBezTo>
                    <a:pt x="0" y="10271"/>
                    <a:pt x="0" y="10964"/>
                    <a:pt x="378" y="11343"/>
                  </a:cubicBezTo>
                  <a:cubicBezTo>
                    <a:pt x="567" y="11532"/>
                    <a:pt x="851" y="11658"/>
                    <a:pt x="1103" y="11658"/>
                  </a:cubicBezTo>
                  <a:cubicBezTo>
                    <a:pt x="1355" y="11658"/>
                    <a:pt x="1607" y="11532"/>
                    <a:pt x="1796" y="11343"/>
                  </a:cubicBezTo>
                  <a:lnTo>
                    <a:pt x="4033" y="9106"/>
                  </a:lnTo>
                  <a:cubicBezTo>
                    <a:pt x="4348" y="8791"/>
                    <a:pt x="4442" y="8318"/>
                    <a:pt x="4253" y="7909"/>
                  </a:cubicBezTo>
                  <a:lnTo>
                    <a:pt x="4947" y="7215"/>
                  </a:lnTo>
                  <a:cubicBezTo>
                    <a:pt x="5671" y="7814"/>
                    <a:pt x="6616" y="8192"/>
                    <a:pt x="7593" y="8192"/>
                  </a:cubicBezTo>
                  <a:cubicBezTo>
                    <a:pt x="9861" y="8192"/>
                    <a:pt x="11689" y="6333"/>
                    <a:pt x="11689" y="4096"/>
                  </a:cubicBezTo>
                  <a:cubicBezTo>
                    <a:pt x="11720" y="1828"/>
                    <a:pt x="9861" y="1"/>
                    <a:pt x="76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95"/>
            <p:cNvSpPr/>
            <p:nvPr/>
          </p:nvSpPr>
          <p:spPr>
            <a:xfrm>
              <a:off x="-3714975" y="2080500"/>
              <a:ext cx="103200" cy="119750"/>
            </a:xfrm>
            <a:custGeom>
              <a:avLst/>
              <a:gdLst/>
              <a:ahLst/>
              <a:cxnLst/>
              <a:rect l="l" t="t" r="r" b="b"/>
              <a:pathLst>
                <a:path w="4128" h="4790" extrusionOk="0">
                  <a:moveTo>
                    <a:pt x="2048" y="694"/>
                  </a:moveTo>
                  <a:cubicBezTo>
                    <a:pt x="2458" y="694"/>
                    <a:pt x="2710" y="1009"/>
                    <a:pt x="2710" y="1387"/>
                  </a:cubicBezTo>
                  <a:cubicBezTo>
                    <a:pt x="2710" y="1765"/>
                    <a:pt x="2395" y="2048"/>
                    <a:pt x="2048" y="2048"/>
                  </a:cubicBezTo>
                  <a:cubicBezTo>
                    <a:pt x="1702" y="2048"/>
                    <a:pt x="1387" y="1733"/>
                    <a:pt x="1387" y="1387"/>
                  </a:cubicBezTo>
                  <a:cubicBezTo>
                    <a:pt x="1355" y="1009"/>
                    <a:pt x="1670" y="694"/>
                    <a:pt x="2048" y="694"/>
                  </a:cubicBezTo>
                  <a:close/>
                  <a:moveTo>
                    <a:pt x="2363" y="2741"/>
                  </a:moveTo>
                  <a:cubicBezTo>
                    <a:pt x="2931" y="2741"/>
                    <a:pt x="3403" y="3214"/>
                    <a:pt x="3403" y="3781"/>
                  </a:cubicBezTo>
                  <a:lnTo>
                    <a:pt x="3403" y="4128"/>
                  </a:lnTo>
                  <a:lnTo>
                    <a:pt x="662" y="4128"/>
                  </a:lnTo>
                  <a:lnTo>
                    <a:pt x="662" y="3781"/>
                  </a:lnTo>
                  <a:cubicBezTo>
                    <a:pt x="662" y="3214"/>
                    <a:pt x="1135" y="2741"/>
                    <a:pt x="1702" y="2741"/>
                  </a:cubicBezTo>
                  <a:close/>
                  <a:moveTo>
                    <a:pt x="2048" y="1"/>
                  </a:moveTo>
                  <a:cubicBezTo>
                    <a:pt x="1292" y="1"/>
                    <a:pt x="662" y="631"/>
                    <a:pt x="662" y="1387"/>
                  </a:cubicBezTo>
                  <a:cubicBezTo>
                    <a:pt x="662" y="1702"/>
                    <a:pt x="788" y="2017"/>
                    <a:pt x="977" y="2237"/>
                  </a:cubicBezTo>
                  <a:cubicBezTo>
                    <a:pt x="410" y="2521"/>
                    <a:pt x="1" y="3119"/>
                    <a:pt x="1" y="3781"/>
                  </a:cubicBezTo>
                  <a:lnTo>
                    <a:pt x="1" y="4443"/>
                  </a:lnTo>
                  <a:cubicBezTo>
                    <a:pt x="1" y="4632"/>
                    <a:pt x="158" y="4789"/>
                    <a:pt x="347" y="4789"/>
                  </a:cubicBezTo>
                  <a:lnTo>
                    <a:pt x="3781" y="4789"/>
                  </a:lnTo>
                  <a:cubicBezTo>
                    <a:pt x="3970" y="4789"/>
                    <a:pt x="4128" y="4632"/>
                    <a:pt x="4128" y="4443"/>
                  </a:cubicBezTo>
                  <a:lnTo>
                    <a:pt x="4128" y="3781"/>
                  </a:lnTo>
                  <a:cubicBezTo>
                    <a:pt x="4096" y="3119"/>
                    <a:pt x="3718" y="2521"/>
                    <a:pt x="3120" y="2237"/>
                  </a:cubicBezTo>
                  <a:cubicBezTo>
                    <a:pt x="3309" y="2017"/>
                    <a:pt x="3435" y="1733"/>
                    <a:pt x="3435" y="1387"/>
                  </a:cubicBezTo>
                  <a:cubicBezTo>
                    <a:pt x="3435" y="631"/>
                    <a:pt x="2805" y="1"/>
                    <a:pt x="20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11" name="Google Shape;1411;p95"/>
          <p:cNvSpPr txBox="1">
            <a:spLocks noGrp="1"/>
          </p:cNvSpPr>
          <p:nvPr>
            <p:ph type="ctrTitle"/>
          </p:nvPr>
        </p:nvSpPr>
        <p:spPr>
          <a:xfrm>
            <a:off x="0" y="523865"/>
            <a:ext cx="91440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chemeClr val="accent2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rPr>
              <a:t>HOW ARE WE GOING TO MODEL?</a:t>
            </a:r>
            <a:endParaRPr sz="6000" dirty="0">
              <a:solidFill>
                <a:schemeClr val="accent2"/>
              </a:solidFill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cxnSp>
        <p:nvCxnSpPr>
          <p:cNvPr id="1418" name="Google Shape;1418;p95"/>
          <p:cNvCxnSpPr>
            <a:cxnSpLocks/>
            <a:stCxn id="1419" idx="6"/>
            <a:endCxn id="1420" idx="2"/>
          </p:cNvCxnSpPr>
          <p:nvPr/>
        </p:nvCxnSpPr>
        <p:spPr>
          <a:xfrm>
            <a:off x="4049360" y="2054697"/>
            <a:ext cx="1045200" cy="600"/>
          </a:xfrm>
          <a:prstGeom prst="bentConnector3">
            <a:avLst>
              <a:gd name="adj1" fmla="val 50005"/>
            </a:avLst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cxnSp>
      <p:cxnSp>
        <p:nvCxnSpPr>
          <p:cNvPr id="1421" name="Google Shape;1421;p95"/>
          <p:cNvCxnSpPr>
            <a:stCxn id="1420" idx="4"/>
            <a:endCxn id="1422" idx="0"/>
          </p:cNvCxnSpPr>
          <p:nvPr/>
        </p:nvCxnSpPr>
        <p:spPr>
          <a:xfrm rot="5400000">
            <a:off x="4397448" y="1706697"/>
            <a:ext cx="349200" cy="1828200"/>
          </a:xfrm>
          <a:prstGeom prst="bentConnector3">
            <a:avLst>
              <a:gd name="adj1" fmla="val 50013"/>
            </a:avLst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cxnSp>
      <p:cxnSp>
        <p:nvCxnSpPr>
          <p:cNvPr id="1423" name="Google Shape;1423;p95"/>
          <p:cNvCxnSpPr>
            <a:stCxn id="1422" idx="6"/>
            <a:endCxn id="1424" idx="2"/>
          </p:cNvCxnSpPr>
          <p:nvPr/>
        </p:nvCxnSpPr>
        <p:spPr>
          <a:xfrm>
            <a:off x="4049360" y="3186747"/>
            <a:ext cx="1045200" cy="600"/>
          </a:xfrm>
          <a:prstGeom prst="bentConnector3">
            <a:avLst>
              <a:gd name="adj1" fmla="val 50005"/>
            </a:avLst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cxnSp>
      <p:cxnSp>
        <p:nvCxnSpPr>
          <p:cNvPr id="1425" name="Google Shape;1425;p95"/>
          <p:cNvCxnSpPr>
            <a:stCxn id="1424" idx="4"/>
            <a:endCxn id="1426" idx="0"/>
          </p:cNvCxnSpPr>
          <p:nvPr/>
        </p:nvCxnSpPr>
        <p:spPr>
          <a:xfrm rot="5400000">
            <a:off x="4400598" y="2835597"/>
            <a:ext cx="342900" cy="1828200"/>
          </a:xfrm>
          <a:prstGeom prst="bentConnector3">
            <a:avLst>
              <a:gd name="adj1" fmla="val 49984"/>
            </a:avLst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cxnSp>
      <p:cxnSp>
        <p:nvCxnSpPr>
          <p:cNvPr id="1427" name="Google Shape;1427;p95"/>
          <p:cNvCxnSpPr>
            <a:cxnSpLocks/>
            <a:endCxn id="1429" idx="2"/>
          </p:cNvCxnSpPr>
          <p:nvPr/>
        </p:nvCxnSpPr>
        <p:spPr>
          <a:xfrm>
            <a:off x="4049448" y="4312043"/>
            <a:ext cx="1045200" cy="600"/>
          </a:xfrm>
          <a:prstGeom prst="bentConnector3">
            <a:avLst>
              <a:gd name="adj1" fmla="val 50000"/>
            </a:avLst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cxnSp>
      <p:grpSp>
        <p:nvGrpSpPr>
          <p:cNvPr id="1430" name="Google Shape;1430;p95"/>
          <p:cNvGrpSpPr/>
          <p:nvPr/>
        </p:nvGrpSpPr>
        <p:grpSpPr>
          <a:xfrm>
            <a:off x="5094648" y="1663197"/>
            <a:ext cx="783000" cy="783000"/>
            <a:chOff x="5094648" y="733557"/>
            <a:chExt cx="783000" cy="783000"/>
          </a:xfrm>
        </p:grpSpPr>
        <p:sp>
          <p:nvSpPr>
            <p:cNvPr id="1420" name="Google Shape;1420;p95"/>
            <p:cNvSpPr/>
            <p:nvPr/>
          </p:nvSpPr>
          <p:spPr>
            <a:xfrm>
              <a:off x="5094648" y="733557"/>
              <a:ext cx="783000" cy="783000"/>
            </a:xfrm>
            <a:prstGeom prst="flowChartConnector">
              <a:avLst/>
            </a:prstGeom>
            <a:solidFill>
              <a:srgbClr val="FFFFFF">
                <a:alpha val="60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31" name="Google Shape;1431;p95"/>
            <p:cNvGrpSpPr/>
            <p:nvPr/>
          </p:nvGrpSpPr>
          <p:grpSpPr>
            <a:xfrm>
              <a:off x="5319714" y="959499"/>
              <a:ext cx="331941" cy="331941"/>
              <a:chOff x="1190625" y="238125"/>
              <a:chExt cx="5219200" cy="5219200"/>
            </a:xfrm>
          </p:grpSpPr>
          <p:sp>
            <p:nvSpPr>
              <p:cNvPr id="1432" name="Google Shape;1432;p95"/>
              <p:cNvSpPr/>
              <p:nvPr/>
            </p:nvSpPr>
            <p:spPr>
              <a:xfrm>
                <a:off x="1190625" y="238125"/>
                <a:ext cx="5219200" cy="5219200"/>
              </a:xfrm>
              <a:custGeom>
                <a:avLst/>
                <a:gdLst/>
                <a:ahLst/>
                <a:cxnLst/>
                <a:rect l="l" t="t" r="r" b="b"/>
                <a:pathLst>
                  <a:path w="208768" h="208768" extrusionOk="0">
                    <a:moveTo>
                      <a:pt x="46907" y="8155"/>
                    </a:moveTo>
                    <a:lnTo>
                      <a:pt x="46907" y="20387"/>
                    </a:lnTo>
                    <a:lnTo>
                      <a:pt x="34675" y="20387"/>
                    </a:lnTo>
                    <a:lnTo>
                      <a:pt x="34675" y="8155"/>
                    </a:lnTo>
                    <a:close/>
                    <a:moveTo>
                      <a:pt x="110516" y="8155"/>
                    </a:moveTo>
                    <a:lnTo>
                      <a:pt x="110516" y="20387"/>
                    </a:lnTo>
                    <a:lnTo>
                      <a:pt x="98284" y="20387"/>
                    </a:lnTo>
                    <a:lnTo>
                      <a:pt x="98284" y="8155"/>
                    </a:lnTo>
                    <a:close/>
                    <a:moveTo>
                      <a:pt x="174125" y="8155"/>
                    </a:moveTo>
                    <a:lnTo>
                      <a:pt x="174125" y="20387"/>
                    </a:lnTo>
                    <a:lnTo>
                      <a:pt x="161892" y="20387"/>
                    </a:lnTo>
                    <a:lnTo>
                      <a:pt x="161892" y="8155"/>
                    </a:lnTo>
                    <a:close/>
                    <a:moveTo>
                      <a:pt x="54638" y="28542"/>
                    </a:moveTo>
                    <a:cubicBezTo>
                      <a:pt x="59955" y="28542"/>
                      <a:pt x="64489" y="31935"/>
                      <a:pt x="66186" y="36697"/>
                    </a:cubicBezTo>
                    <a:lnTo>
                      <a:pt x="15364" y="36697"/>
                    </a:lnTo>
                    <a:cubicBezTo>
                      <a:pt x="17060" y="31935"/>
                      <a:pt x="21594" y="28542"/>
                      <a:pt x="26911" y="28542"/>
                    </a:cubicBezTo>
                    <a:close/>
                    <a:moveTo>
                      <a:pt x="121509" y="28542"/>
                    </a:moveTo>
                    <a:cubicBezTo>
                      <a:pt x="126826" y="28542"/>
                      <a:pt x="131360" y="31935"/>
                      <a:pt x="133056" y="36697"/>
                    </a:cubicBezTo>
                    <a:lnTo>
                      <a:pt x="75711" y="36697"/>
                    </a:lnTo>
                    <a:cubicBezTo>
                      <a:pt x="77407" y="31935"/>
                      <a:pt x="81941" y="28542"/>
                      <a:pt x="87258" y="28542"/>
                    </a:cubicBezTo>
                    <a:close/>
                    <a:moveTo>
                      <a:pt x="181856" y="28542"/>
                    </a:moveTo>
                    <a:cubicBezTo>
                      <a:pt x="187173" y="28542"/>
                      <a:pt x="191707" y="31935"/>
                      <a:pt x="193403" y="36697"/>
                    </a:cubicBezTo>
                    <a:lnTo>
                      <a:pt x="142581" y="36697"/>
                    </a:lnTo>
                    <a:cubicBezTo>
                      <a:pt x="144278" y="31935"/>
                      <a:pt x="148812" y="28542"/>
                      <a:pt x="154129" y="28542"/>
                    </a:cubicBezTo>
                    <a:close/>
                    <a:moveTo>
                      <a:pt x="66871" y="44852"/>
                    </a:moveTo>
                    <a:lnTo>
                      <a:pt x="66871" y="184302"/>
                    </a:lnTo>
                    <a:lnTo>
                      <a:pt x="8351" y="184302"/>
                    </a:lnTo>
                    <a:lnTo>
                      <a:pt x="14516" y="44852"/>
                    </a:lnTo>
                    <a:close/>
                    <a:moveTo>
                      <a:pt x="133741" y="44852"/>
                    </a:moveTo>
                    <a:lnTo>
                      <a:pt x="133741" y="184302"/>
                    </a:lnTo>
                    <a:lnTo>
                      <a:pt x="75026" y="184302"/>
                    </a:lnTo>
                    <a:lnTo>
                      <a:pt x="75026" y="44852"/>
                    </a:lnTo>
                    <a:close/>
                    <a:moveTo>
                      <a:pt x="194251" y="44852"/>
                    </a:moveTo>
                    <a:lnTo>
                      <a:pt x="200416" y="184302"/>
                    </a:lnTo>
                    <a:lnTo>
                      <a:pt x="141896" y="184302"/>
                    </a:lnTo>
                    <a:lnTo>
                      <a:pt x="141896" y="44852"/>
                    </a:lnTo>
                    <a:close/>
                    <a:moveTo>
                      <a:pt x="66871" y="192457"/>
                    </a:moveTo>
                    <a:lnTo>
                      <a:pt x="66871" y="200612"/>
                    </a:lnTo>
                    <a:lnTo>
                      <a:pt x="8155" y="200612"/>
                    </a:lnTo>
                    <a:lnTo>
                      <a:pt x="8155" y="192457"/>
                    </a:lnTo>
                    <a:close/>
                    <a:moveTo>
                      <a:pt x="133741" y="192457"/>
                    </a:moveTo>
                    <a:lnTo>
                      <a:pt x="133741" y="200612"/>
                    </a:lnTo>
                    <a:lnTo>
                      <a:pt x="75026" y="200612"/>
                    </a:lnTo>
                    <a:lnTo>
                      <a:pt x="75026" y="192457"/>
                    </a:lnTo>
                    <a:close/>
                    <a:moveTo>
                      <a:pt x="200612" y="192457"/>
                    </a:moveTo>
                    <a:lnTo>
                      <a:pt x="200612" y="200612"/>
                    </a:lnTo>
                    <a:lnTo>
                      <a:pt x="141896" y="200612"/>
                    </a:lnTo>
                    <a:lnTo>
                      <a:pt x="141896" y="192457"/>
                    </a:lnTo>
                    <a:close/>
                    <a:moveTo>
                      <a:pt x="30597" y="0"/>
                    </a:moveTo>
                    <a:cubicBezTo>
                      <a:pt x="28314" y="0"/>
                      <a:pt x="26520" y="1827"/>
                      <a:pt x="26520" y="4077"/>
                    </a:cubicBezTo>
                    <a:lnTo>
                      <a:pt x="26520" y="20387"/>
                    </a:lnTo>
                    <a:cubicBezTo>
                      <a:pt x="15527" y="20616"/>
                      <a:pt x="6622" y="29554"/>
                      <a:pt x="6524" y="40579"/>
                    </a:cubicBezTo>
                    <a:lnTo>
                      <a:pt x="0" y="188184"/>
                    </a:lnTo>
                    <a:cubicBezTo>
                      <a:pt x="0" y="188217"/>
                      <a:pt x="0" y="188249"/>
                      <a:pt x="0" y="188282"/>
                    </a:cubicBezTo>
                    <a:cubicBezTo>
                      <a:pt x="0" y="188314"/>
                      <a:pt x="0" y="188347"/>
                      <a:pt x="0" y="188380"/>
                    </a:cubicBezTo>
                    <a:lnTo>
                      <a:pt x="0" y="204690"/>
                    </a:lnTo>
                    <a:cubicBezTo>
                      <a:pt x="0" y="206940"/>
                      <a:pt x="1827" y="208767"/>
                      <a:pt x="4077" y="208767"/>
                    </a:cubicBezTo>
                    <a:lnTo>
                      <a:pt x="204690" y="208767"/>
                    </a:lnTo>
                    <a:cubicBezTo>
                      <a:pt x="206940" y="208767"/>
                      <a:pt x="208767" y="206940"/>
                      <a:pt x="208767" y="204690"/>
                    </a:cubicBezTo>
                    <a:lnTo>
                      <a:pt x="208767" y="188380"/>
                    </a:lnTo>
                    <a:cubicBezTo>
                      <a:pt x="208767" y="188347"/>
                      <a:pt x="208767" y="188314"/>
                      <a:pt x="208767" y="188282"/>
                    </a:cubicBezTo>
                    <a:cubicBezTo>
                      <a:pt x="208767" y="188249"/>
                      <a:pt x="208767" y="188217"/>
                      <a:pt x="208767" y="188184"/>
                    </a:cubicBezTo>
                    <a:lnTo>
                      <a:pt x="202243" y="40579"/>
                    </a:lnTo>
                    <a:cubicBezTo>
                      <a:pt x="202145" y="29554"/>
                      <a:pt x="193240" y="20616"/>
                      <a:pt x="182280" y="20387"/>
                    </a:cubicBezTo>
                    <a:lnTo>
                      <a:pt x="182280" y="4077"/>
                    </a:lnTo>
                    <a:cubicBezTo>
                      <a:pt x="182280" y="1827"/>
                      <a:pt x="180420" y="0"/>
                      <a:pt x="178202" y="0"/>
                    </a:cubicBezTo>
                    <a:lnTo>
                      <a:pt x="157815" y="0"/>
                    </a:lnTo>
                    <a:cubicBezTo>
                      <a:pt x="155532" y="0"/>
                      <a:pt x="153737" y="1827"/>
                      <a:pt x="153737" y="4077"/>
                    </a:cubicBezTo>
                    <a:lnTo>
                      <a:pt x="153737" y="20387"/>
                    </a:lnTo>
                    <a:cubicBezTo>
                      <a:pt x="147213" y="20518"/>
                      <a:pt x="141472" y="23715"/>
                      <a:pt x="137819" y="28542"/>
                    </a:cubicBezTo>
                    <a:cubicBezTo>
                      <a:pt x="134100" y="23584"/>
                      <a:pt x="128163" y="20387"/>
                      <a:pt x="121509" y="20387"/>
                    </a:cubicBezTo>
                    <a:lnTo>
                      <a:pt x="118671" y="20387"/>
                    </a:lnTo>
                    <a:lnTo>
                      <a:pt x="118671" y="4077"/>
                    </a:lnTo>
                    <a:cubicBezTo>
                      <a:pt x="118671" y="1827"/>
                      <a:pt x="116844" y="0"/>
                      <a:pt x="114594" y="0"/>
                    </a:cubicBezTo>
                    <a:lnTo>
                      <a:pt x="94206" y="0"/>
                    </a:lnTo>
                    <a:cubicBezTo>
                      <a:pt x="91923" y="0"/>
                      <a:pt x="90129" y="1827"/>
                      <a:pt x="90129" y="4077"/>
                    </a:cubicBezTo>
                    <a:lnTo>
                      <a:pt x="90129" y="20387"/>
                    </a:lnTo>
                    <a:lnTo>
                      <a:pt x="87258" y="20387"/>
                    </a:lnTo>
                    <a:cubicBezTo>
                      <a:pt x="80604" y="20387"/>
                      <a:pt x="74667" y="23584"/>
                      <a:pt x="70948" y="28542"/>
                    </a:cubicBezTo>
                    <a:cubicBezTo>
                      <a:pt x="67295" y="23715"/>
                      <a:pt x="61554" y="20518"/>
                      <a:pt x="55062" y="20387"/>
                    </a:cubicBezTo>
                    <a:lnTo>
                      <a:pt x="55062" y="4077"/>
                    </a:lnTo>
                    <a:cubicBezTo>
                      <a:pt x="55062" y="1827"/>
                      <a:pt x="53236" y="0"/>
                      <a:pt x="50985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645CA7"/>
                  </a:gs>
                  <a:gs pos="100000">
                    <a:srgbClr val="D77EAD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3" name="Google Shape;1433;p95"/>
              <p:cNvSpPr/>
              <p:nvPr/>
            </p:nvSpPr>
            <p:spPr>
              <a:xfrm>
                <a:off x="1761450" y="2195300"/>
                <a:ext cx="815525" cy="815525"/>
              </a:xfrm>
              <a:custGeom>
                <a:avLst/>
                <a:gdLst/>
                <a:ahLst/>
                <a:cxnLst/>
                <a:rect l="l" t="t" r="r" b="b"/>
                <a:pathLst>
                  <a:path w="32621" h="32621" extrusionOk="0">
                    <a:moveTo>
                      <a:pt x="16311" y="8156"/>
                    </a:moveTo>
                    <a:cubicBezTo>
                      <a:pt x="20812" y="8156"/>
                      <a:pt x="24466" y="11809"/>
                      <a:pt x="24466" y="16311"/>
                    </a:cubicBezTo>
                    <a:cubicBezTo>
                      <a:pt x="24466" y="20812"/>
                      <a:pt x="20812" y="24466"/>
                      <a:pt x="16311" y="24466"/>
                    </a:cubicBezTo>
                    <a:cubicBezTo>
                      <a:pt x="11809" y="24466"/>
                      <a:pt x="8156" y="20812"/>
                      <a:pt x="8156" y="16311"/>
                    </a:cubicBezTo>
                    <a:cubicBezTo>
                      <a:pt x="8156" y="11809"/>
                      <a:pt x="11809" y="8156"/>
                      <a:pt x="16311" y="8156"/>
                    </a:cubicBezTo>
                    <a:close/>
                    <a:moveTo>
                      <a:pt x="16311" y="1"/>
                    </a:moveTo>
                    <a:cubicBezTo>
                      <a:pt x="7308" y="1"/>
                      <a:pt x="1" y="7308"/>
                      <a:pt x="1" y="16311"/>
                    </a:cubicBezTo>
                    <a:cubicBezTo>
                      <a:pt x="1" y="25314"/>
                      <a:pt x="7308" y="32621"/>
                      <a:pt x="16311" y="32621"/>
                    </a:cubicBezTo>
                    <a:cubicBezTo>
                      <a:pt x="25314" y="32621"/>
                      <a:pt x="32621" y="25314"/>
                      <a:pt x="32621" y="16311"/>
                    </a:cubicBezTo>
                    <a:cubicBezTo>
                      <a:pt x="32621" y="7308"/>
                      <a:pt x="25314" y="1"/>
                      <a:pt x="16311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645CA7"/>
                  </a:gs>
                  <a:gs pos="100000">
                    <a:srgbClr val="D77EAD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4" name="Google Shape;1434;p95"/>
              <p:cNvSpPr/>
              <p:nvPr/>
            </p:nvSpPr>
            <p:spPr>
              <a:xfrm>
                <a:off x="5023450" y="2195300"/>
                <a:ext cx="815525" cy="815525"/>
              </a:xfrm>
              <a:custGeom>
                <a:avLst/>
                <a:gdLst/>
                <a:ahLst/>
                <a:cxnLst/>
                <a:rect l="l" t="t" r="r" b="b"/>
                <a:pathLst>
                  <a:path w="32621" h="32621" extrusionOk="0">
                    <a:moveTo>
                      <a:pt x="16310" y="8156"/>
                    </a:moveTo>
                    <a:cubicBezTo>
                      <a:pt x="20812" y="8156"/>
                      <a:pt x="24465" y="11809"/>
                      <a:pt x="24465" y="16311"/>
                    </a:cubicBezTo>
                    <a:cubicBezTo>
                      <a:pt x="24465" y="20812"/>
                      <a:pt x="20812" y="24466"/>
                      <a:pt x="16310" y="24466"/>
                    </a:cubicBezTo>
                    <a:cubicBezTo>
                      <a:pt x="11809" y="24466"/>
                      <a:pt x="8155" y="20812"/>
                      <a:pt x="8155" y="16311"/>
                    </a:cubicBezTo>
                    <a:cubicBezTo>
                      <a:pt x="8155" y="11809"/>
                      <a:pt x="11809" y="8156"/>
                      <a:pt x="16310" y="8156"/>
                    </a:cubicBezTo>
                    <a:close/>
                    <a:moveTo>
                      <a:pt x="16310" y="1"/>
                    </a:moveTo>
                    <a:cubicBezTo>
                      <a:pt x="7307" y="1"/>
                      <a:pt x="0" y="7308"/>
                      <a:pt x="0" y="16311"/>
                    </a:cubicBezTo>
                    <a:cubicBezTo>
                      <a:pt x="0" y="25314"/>
                      <a:pt x="7307" y="32621"/>
                      <a:pt x="16310" y="32621"/>
                    </a:cubicBezTo>
                    <a:cubicBezTo>
                      <a:pt x="25313" y="32621"/>
                      <a:pt x="32620" y="25314"/>
                      <a:pt x="32620" y="16311"/>
                    </a:cubicBezTo>
                    <a:cubicBezTo>
                      <a:pt x="32620" y="7308"/>
                      <a:pt x="25313" y="1"/>
                      <a:pt x="16310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645CA7"/>
                  </a:gs>
                  <a:gs pos="100000">
                    <a:srgbClr val="D77EAD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5" name="Google Shape;1435;p95"/>
              <p:cNvSpPr/>
              <p:nvPr/>
            </p:nvSpPr>
            <p:spPr>
              <a:xfrm>
                <a:off x="3392450" y="2195300"/>
                <a:ext cx="815525" cy="815525"/>
              </a:xfrm>
              <a:custGeom>
                <a:avLst/>
                <a:gdLst/>
                <a:ahLst/>
                <a:cxnLst/>
                <a:rect l="l" t="t" r="r" b="b"/>
                <a:pathLst>
                  <a:path w="32621" h="32621" extrusionOk="0">
                    <a:moveTo>
                      <a:pt x="16311" y="8156"/>
                    </a:moveTo>
                    <a:cubicBezTo>
                      <a:pt x="20812" y="8156"/>
                      <a:pt x="24466" y="11809"/>
                      <a:pt x="24466" y="16311"/>
                    </a:cubicBezTo>
                    <a:cubicBezTo>
                      <a:pt x="24466" y="20812"/>
                      <a:pt x="20812" y="24466"/>
                      <a:pt x="16311" y="24466"/>
                    </a:cubicBezTo>
                    <a:cubicBezTo>
                      <a:pt x="11809" y="24466"/>
                      <a:pt x="8156" y="20812"/>
                      <a:pt x="8156" y="16311"/>
                    </a:cubicBezTo>
                    <a:cubicBezTo>
                      <a:pt x="8156" y="11809"/>
                      <a:pt x="11809" y="8156"/>
                      <a:pt x="16311" y="8156"/>
                    </a:cubicBezTo>
                    <a:close/>
                    <a:moveTo>
                      <a:pt x="16311" y="1"/>
                    </a:moveTo>
                    <a:cubicBezTo>
                      <a:pt x="7307" y="1"/>
                      <a:pt x="1" y="7308"/>
                      <a:pt x="1" y="16311"/>
                    </a:cubicBezTo>
                    <a:cubicBezTo>
                      <a:pt x="1" y="25314"/>
                      <a:pt x="7307" y="32621"/>
                      <a:pt x="16311" y="32621"/>
                    </a:cubicBezTo>
                    <a:cubicBezTo>
                      <a:pt x="25314" y="32621"/>
                      <a:pt x="32621" y="25314"/>
                      <a:pt x="32621" y="16311"/>
                    </a:cubicBezTo>
                    <a:cubicBezTo>
                      <a:pt x="32621" y="7308"/>
                      <a:pt x="25314" y="1"/>
                      <a:pt x="16311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645CA7"/>
                  </a:gs>
                  <a:gs pos="100000">
                    <a:srgbClr val="D77EAD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6" name="Google Shape;1436;p95"/>
              <p:cNvSpPr/>
              <p:nvPr/>
            </p:nvSpPr>
            <p:spPr>
              <a:xfrm>
                <a:off x="1772050" y="4030175"/>
                <a:ext cx="713600" cy="203900"/>
              </a:xfrm>
              <a:custGeom>
                <a:avLst/>
                <a:gdLst/>
                <a:ahLst/>
                <a:cxnLst/>
                <a:rect l="l" t="t" r="r" b="b"/>
                <a:pathLst>
                  <a:path w="28544" h="8156" extrusionOk="0">
                    <a:moveTo>
                      <a:pt x="4078" y="0"/>
                    </a:moveTo>
                    <a:cubicBezTo>
                      <a:pt x="1795" y="0"/>
                      <a:pt x="1" y="1827"/>
                      <a:pt x="1" y="4078"/>
                    </a:cubicBezTo>
                    <a:cubicBezTo>
                      <a:pt x="1" y="6329"/>
                      <a:pt x="1795" y="8155"/>
                      <a:pt x="4078" y="8155"/>
                    </a:cubicBezTo>
                    <a:lnTo>
                      <a:pt x="24466" y="8155"/>
                    </a:lnTo>
                    <a:cubicBezTo>
                      <a:pt x="26717" y="8155"/>
                      <a:pt x="28543" y="6329"/>
                      <a:pt x="28543" y="4078"/>
                    </a:cubicBezTo>
                    <a:cubicBezTo>
                      <a:pt x="28543" y="1827"/>
                      <a:pt x="26717" y="0"/>
                      <a:pt x="24466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645CA7"/>
                  </a:gs>
                  <a:gs pos="100000">
                    <a:srgbClr val="D77EAD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7" name="Google Shape;1437;p95"/>
              <p:cNvSpPr/>
              <p:nvPr/>
            </p:nvSpPr>
            <p:spPr>
              <a:xfrm>
                <a:off x="1874000" y="3622425"/>
                <a:ext cx="509700" cy="203900"/>
              </a:xfrm>
              <a:custGeom>
                <a:avLst/>
                <a:gdLst/>
                <a:ahLst/>
                <a:cxnLst/>
                <a:rect l="l" t="t" r="r" b="b"/>
                <a:pathLst>
                  <a:path w="20388" h="8156" extrusionOk="0">
                    <a:moveTo>
                      <a:pt x="4078" y="0"/>
                    </a:moveTo>
                    <a:cubicBezTo>
                      <a:pt x="1795" y="0"/>
                      <a:pt x="0" y="1827"/>
                      <a:pt x="0" y="4078"/>
                    </a:cubicBezTo>
                    <a:cubicBezTo>
                      <a:pt x="0" y="6329"/>
                      <a:pt x="1795" y="8155"/>
                      <a:pt x="4078" y="8155"/>
                    </a:cubicBezTo>
                    <a:lnTo>
                      <a:pt x="16310" y="8155"/>
                    </a:lnTo>
                    <a:cubicBezTo>
                      <a:pt x="18561" y="8155"/>
                      <a:pt x="20388" y="6329"/>
                      <a:pt x="20388" y="4078"/>
                    </a:cubicBezTo>
                    <a:cubicBezTo>
                      <a:pt x="20388" y="1827"/>
                      <a:pt x="18561" y="0"/>
                      <a:pt x="16310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645CA7"/>
                  </a:gs>
                  <a:gs pos="100000">
                    <a:srgbClr val="D77EAD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8" name="Google Shape;1438;p95"/>
              <p:cNvSpPr/>
              <p:nvPr/>
            </p:nvSpPr>
            <p:spPr>
              <a:xfrm>
                <a:off x="1772050" y="4437925"/>
                <a:ext cx="305850" cy="203900"/>
              </a:xfrm>
              <a:custGeom>
                <a:avLst/>
                <a:gdLst/>
                <a:ahLst/>
                <a:cxnLst/>
                <a:rect l="l" t="t" r="r" b="b"/>
                <a:pathLst>
                  <a:path w="12234" h="8156" extrusionOk="0">
                    <a:moveTo>
                      <a:pt x="4078" y="0"/>
                    </a:moveTo>
                    <a:cubicBezTo>
                      <a:pt x="1828" y="0"/>
                      <a:pt x="1" y="1827"/>
                      <a:pt x="1" y="4078"/>
                    </a:cubicBezTo>
                    <a:cubicBezTo>
                      <a:pt x="1" y="6329"/>
                      <a:pt x="1828" y="8155"/>
                      <a:pt x="4078" y="8155"/>
                    </a:cubicBezTo>
                    <a:lnTo>
                      <a:pt x="8156" y="8155"/>
                    </a:lnTo>
                    <a:cubicBezTo>
                      <a:pt x="10374" y="8155"/>
                      <a:pt x="12233" y="6329"/>
                      <a:pt x="12233" y="4078"/>
                    </a:cubicBezTo>
                    <a:cubicBezTo>
                      <a:pt x="12233" y="1827"/>
                      <a:pt x="10374" y="0"/>
                      <a:pt x="8156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645CA7"/>
                  </a:gs>
                  <a:gs pos="100000">
                    <a:srgbClr val="D77EAD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9" name="Google Shape;1439;p95"/>
              <p:cNvSpPr/>
              <p:nvPr/>
            </p:nvSpPr>
            <p:spPr>
              <a:xfrm>
                <a:off x="2281750" y="4437925"/>
                <a:ext cx="203900" cy="203900"/>
              </a:xfrm>
              <a:custGeom>
                <a:avLst/>
                <a:gdLst/>
                <a:ahLst/>
                <a:cxnLst/>
                <a:rect l="l" t="t" r="r" b="b"/>
                <a:pathLst>
                  <a:path w="8156" h="8156" extrusionOk="0">
                    <a:moveTo>
                      <a:pt x="4078" y="0"/>
                    </a:moveTo>
                    <a:cubicBezTo>
                      <a:pt x="1827" y="0"/>
                      <a:pt x="0" y="1827"/>
                      <a:pt x="0" y="4078"/>
                    </a:cubicBezTo>
                    <a:cubicBezTo>
                      <a:pt x="0" y="6329"/>
                      <a:pt x="1827" y="8155"/>
                      <a:pt x="4078" y="8155"/>
                    </a:cubicBezTo>
                    <a:cubicBezTo>
                      <a:pt x="6296" y="8155"/>
                      <a:pt x="8155" y="6329"/>
                      <a:pt x="8155" y="4078"/>
                    </a:cubicBezTo>
                    <a:cubicBezTo>
                      <a:pt x="8155" y="1827"/>
                      <a:pt x="6296" y="0"/>
                      <a:pt x="4078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645CA7"/>
                  </a:gs>
                  <a:gs pos="100000">
                    <a:srgbClr val="D77EAD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0" name="Google Shape;1440;p95"/>
              <p:cNvSpPr/>
              <p:nvPr/>
            </p:nvSpPr>
            <p:spPr>
              <a:xfrm>
                <a:off x="3443825" y="4030175"/>
                <a:ext cx="203900" cy="203900"/>
              </a:xfrm>
              <a:custGeom>
                <a:avLst/>
                <a:gdLst/>
                <a:ahLst/>
                <a:cxnLst/>
                <a:rect l="l" t="t" r="r" b="b"/>
                <a:pathLst>
                  <a:path w="8156" h="8156" extrusionOk="0">
                    <a:moveTo>
                      <a:pt x="4078" y="0"/>
                    </a:moveTo>
                    <a:cubicBezTo>
                      <a:pt x="1827" y="0"/>
                      <a:pt x="1" y="1827"/>
                      <a:pt x="1" y="4078"/>
                    </a:cubicBezTo>
                    <a:cubicBezTo>
                      <a:pt x="1" y="6329"/>
                      <a:pt x="1827" y="8155"/>
                      <a:pt x="4078" y="8155"/>
                    </a:cubicBezTo>
                    <a:cubicBezTo>
                      <a:pt x="6296" y="8155"/>
                      <a:pt x="8156" y="6329"/>
                      <a:pt x="8156" y="4078"/>
                    </a:cubicBezTo>
                    <a:cubicBezTo>
                      <a:pt x="8156" y="1827"/>
                      <a:pt x="6296" y="0"/>
                      <a:pt x="4078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645CA7"/>
                  </a:gs>
                  <a:gs pos="100000">
                    <a:srgbClr val="D77EAD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1" name="Google Shape;1441;p95"/>
              <p:cNvSpPr/>
              <p:nvPr/>
            </p:nvSpPr>
            <p:spPr>
              <a:xfrm>
                <a:off x="3851575" y="4030175"/>
                <a:ext cx="305850" cy="203900"/>
              </a:xfrm>
              <a:custGeom>
                <a:avLst/>
                <a:gdLst/>
                <a:ahLst/>
                <a:cxnLst/>
                <a:rect l="l" t="t" r="r" b="b"/>
                <a:pathLst>
                  <a:path w="12234" h="8156" extrusionOk="0">
                    <a:moveTo>
                      <a:pt x="4078" y="0"/>
                    </a:moveTo>
                    <a:cubicBezTo>
                      <a:pt x="1827" y="0"/>
                      <a:pt x="1" y="1827"/>
                      <a:pt x="1" y="4078"/>
                    </a:cubicBezTo>
                    <a:cubicBezTo>
                      <a:pt x="1" y="6329"/>
                      <a:pt x="1827" y="8155"/>
                      <a:pt x="4078" y="8155"/>
                    </a:cubicBezTo>
                    <a:lnTo>
                      <a:pt x="8156" y="8155"/>
                    </a:lnTo>
                    <a:cubicBezTo>
                      <a:pt x="10374" y="8155"/>
                      <a:pt x="12233" y="6329"/>
                      <a:pt x="12233" y="4078"/>
                    </a:cubicBezTo>
                    <a:cubicBezTo>
                      <a:pt x="12233" y="1827"/>
                      <a:pt x="10374" y="0"/>
                      <a:pt x="8156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645CA7"/>
                  </a:gs>
                  <a:gs pos="100000">
                    <a:srgbClr val="D77EAD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2" name="Google Shape;1442;p95"/>
              <p:cNvSpPr/>
              <p:nvPr/>
            </p:nvSpPr>
            <p:spPr>
              <a:xfrm>
                <a:off x="3443825" y="3622425"/>
                <a:ext cx="713600" cy="203900"/>
              </a:xfrm>
              <a:custGeom>
                <a:avLst/>
                <a:gdLst/>
                <a:ahLst/>
                <a:cxnLst/>
                <a:rect l="l" t="t" r="r" b="b"/>
                <a:pathLst>
                  <a:path w="28544" h="8156" extrusionOk="0">
                    <a:moveTo>
                      <a:pt x="4078" y="0"/>
                    </a:moveTo>
                    <a:cubicBezTo>
                      <a:pt x="1795" y="0"/>
                      <a:pt x="1" y="1827"/>
                      <a:pt x="1" y="4078"/>
                    </a:cubicBezTo>
                    <a:cubicBezTo>
                      <a:pt x="1" y="6329"/>
                      <a:pt x="1795" y="8155"/>
                      <a:pt x="4078" y="8155"/>
                    </a:cubicBezTo>
                    <a:lnTo>
                      <a:pt x="24466" y="8155"/>
                    </a:lnTo>
                    <a:cubicBezTo>
                      <a:pt x="26716" y="8155"/>
                      <a:pt x="28543" y="6329"/>
                      <a:pt x="28543" y="4078"/>
                    </a:cubicBezTo>
                    <a:cubicBezTo>
                      <a:pt x="28543" y="1827"/>
                      <a:pt x="26716" y="0"/>
                      <a:pt x="24466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645CA7"/>
                  </a:gs>
                  <a:gs pos="100000">
                    <a:srgbClr val="D77EAD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3" name="Google Shape;1443;p95"/>
              <p:cNvSpPr/>
              <p:nvPr/>
            </p:nvSpPr>
            <p:spPr>
              <a:xfrm>
                <a:off x="3443825" y="4437925"/>
                <a:ext cx="428175" cy="203900"/>
              </a:xfrm>
              <a:custGeom>
                <a:avLst/>
                <a:gdLst/>
                <a:ahLst/>
                <a:cxnLst/>
                <a:rect l="l" t="t" r="r" b="b"/>
                <a:pathLst>
                  <a:path w="17127" h="8156" extrusionOk="0">
                    <a:moveTo>
                      <a:pt x="4078" y="0"/>
                    </a:moveTo>
                    <a:cubicBezTo>
                      <a:pt x="1795" y="0"/>
                      <a:pt x="1" y="1827"/>
                      <a:pt x="1" y="4078"/>
                    </a:cubicBezTo>
                    <a:cubicBezTo>
                      <a:pt x="1" y="6329"/>
                      <a:pt x="1795" y="8155"/>
                      <a:pt x="4078" y="8155"/>
                    </a:cubicBezTo>
                    <a:lnTo>
                      <a:pt x="13049" y="8155"/>
                    </a:lnTo>
                    <a:cubicBezTo>
                      <a:pt x="15299" y="8155"/>
                      <a:pt x="17126" y="6329"/>
                      <a:pt x="17126" y="4078"/>
                    </a:cubicBezTo>
                    <a:cubicBezTo>
                      <a:pt x="17126" y="1827"/>
                      <a:pt x="15299" y="0"/>
                      <a:pt x="13049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645CA7"/>
                  </a:gs>
                  <a:gs pos="100000">
                    <a:srgbClr val="D77EAD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4" name="Google Shape;1444;p95"/>
              <p:cNvSpPr/>
              <p:nvPr/>
            </p:nvSpPr>
            <p:spPr>
              <a:xfrm>
                <a:off x="5074825" y="4030175"/>
                <a:ext cx="713575" cy="203900"/>
              </a:xfrm>
              <a:custGeom>
                <a:avLst/>
                <a:gdLst/>
                <a:ahLst/>
                <a:cxnLst/>
                <a:rect l="l" t="t" r="r" b="b"/>
                <a:pathLst>
                  <a:path w="28543" h="8156" extrusionOk="0">
                    <a:moveTo>
                      <a:pt x="4078" y="0"/>
                    </a:moveTo>
                    <a:cubicBezTo>
                      <a:pt x="1795" y="0"/>
                      <a:pt x="0" y="1827"/>
                      <a:pt x="0" y="4078"/>
                    </a:cubicBezTo>
                    <a:cubicBezTo>
                      <a:pt x="0" y="6329"/>
                      <a:pt x="1795" y="8155"/>
                      <a:pt x="4078" y="8155"/>
                    </a:cubicBezTo>
                    <a:lnTo>
                      <a:pt x="24465" y="8155"/>
                    </a:lnTo>
                    <a:cubicBezTo>
                      <a:pt x="26716" y="8155"/>
                      <a:pt x="28543" y="6329"/>
                      <a:pt x="28543" y="4078"/>
                    </a:cubicBezTo>
                    <a:cubicBezTo>
                      <a:pt x="28543" y="1827"/>
                      <a:pt x="26716" y="0"/>
                      <a:pt x="24465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645CA7"/>
                  </a:gs>
                  <a:gs pos="100000">
                    <a:srgbClr val="D77EAD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5" name="Google Shape;1445;p95"/>
              <p:cNvSpPr/>
              <p:nvPr/>
            </p:nvSpPr>
            <p:spPr>
              <a:xfrm>
                <a:off x="5074825" y="3622425"/>
                <a:ext cx="305825" cy="203900"/>
              </a:xfrm>
              <a:custGeom>
                <a:avLst/>
                <a:gdLst/>
                <a:ahLst/>
                <a:cxnLst/>
                <a:rect l="l" t="t" r="r" b="b"/>
                <a:pathLst>
                  <a:path w="12233" h="8156" extrusionOk="0">
                    <a:moveTo>
                      <a:pt x="4078" y="0"/>
                    </a:moveTo>
                    <a:cubicBezTo>
                      <a:pt x="1827" y="0"/>
                      <a:pt x="0" y="1827"/>
                      <a:pt x="0" y="4078"/>
                    </a:cubicBezTo>
                    <a:cubicBezTo>
                      <a:pt x="0" y="6329"/>
                      <a:pt x="1827" y="8155"/>
                      <a:pt x="4078" y="8155"/>
                    </a:cubicBezTo>
                    <a:lnTo>
                      <a:pt x="8155" y="8155"/>
                    </a:lnTo>
                    <a:cubicBezTo>
                      <a:pt x="10374" y="8155"/>
                      <a:pt x="12233" y="6329"/>
                      <a:pt x="12233" y="4078"/>
                    </a:cubicBezTo>
                    <a:cubicBezTo>
                      <a:pt x="12233" y="1827"/>
                      <a:pt x="10374" y="0"/>
                      <a:pt x="8155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645CA7"/>
                  </a:gs>
                  <a:gs pos="100000">
                    <a:srgbClr val="D77EAD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6" name="Google Shape;1446;p95"/>
              <p:cNvSpPr/>
              <p:nvPr/>
            </p:nvSpPr>
            <p:spPr>
              <a:xfrm>
                <a:off x="5584500" y="3622425"/>
                <a:ext cx="203900" cy="203900"/>
              </a:xfrm>
              <a:custGeom>
                <a:avLst/>
                <a:gdLst/>
                <a:ahLst/>
                <a:cxnLst/>
                <a:rect l="l" t="t" r="r" b="b"/>
                <a:pathLst>
                  <a:path w="8156" h="8156" extrusionOk="0">
                    <a:moveTo>
                      <a:pt x="4078" y="0"/>
                    </a:moveTo>
                    <a:cubicBezTo>
                      <a:pt x="1828" y="0"/>
                      <a:pt x="1" y="1827"/>
                      <a:pt x="1" y="4078"/>
                    </a:cubicBezTo>
                    <a:cubicBezTo>
                      <a:pt x="1" y="6329"/>
                      <a:pt x="1828" y="8155"/>
                      <a:pt x="4078" y="8155"/>
                    </a:cubicBezTo>
                    <a:cubicBezTo>
                      <a:pt x="6296" y="8155"/>
                      <a:pt x="8156" y="6329"/>
                      <a:pt x="8156" y="4078"/>
                    </a:cubicBezTo>
                    <a:cubicBezTo>
                      <a:pt x="8156" y="1827"/>
                      <a:pt x="6296" y="0"/>
                      <a:pt x="4078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645CA7"/>
                  </a:gs>
                  <a:gs pos="100000">
                    <a:srgbClr val="D77EAD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7" name="Google Shape;1447;p95"/>
              <p:cNvSpPr/>
              <p:nvPr/>
            </p:nvSpPr>
            <p:spPr>
              <a:xfrm>
                <a:off x="5482575" y="4437925"/>
                <a:ext cx="305825" cy="203900"/>
              </a:xfrm>
              <a:custGeom>
                <a:avLst/>
                <a:gdLst/>
                <a:ahLst/>
                <a:cxnLst/>
                <a:rect l="l" t="t" r="r" b="b"/>
                <a:pathLst>
                  <a:path w="12233" h="8156" extrusionOk="0">
                    <a:moveTo>
                      <a:pt x="4078" y="0"/>
                    </a:moveTo>
                    <a:cubicBezTo>
                      <a:pt x="1827" y="0"/>
                      <a:pt x="0" y="1827"/>
                      <a:pt x="0" y="4078"/>
                    </a:cubicBezTo>
                    <a:cubicBezTo>
                      <a:pt x="0" y="6329"/>
                      <a:pt x="1827" y="8155"/>
                      <a:pt x="4078" y="8155"/>
                    </a:cubicBezTo>
                    <a:lnTo>
                      <a:pt x="8155" y="8155"/>
                    </a:lnTo>
                    <a:cubicBezTo>
                      <a:pt x="10373" y="8155"/>
                      <a:pt x="12233" y="6329"/>
                      <a:pt x="12233" y="4078"/>
                    </a:cubicBezTo>
                    <a:cubicBezTo>
                      <a:pt x="12233" y="1827"/>
                      <a:pt x="10373" y="0"/>
                      <a:pt x="8155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645CA7"/>
                  </a:gs>
                  <a:gs pos="100000">
                    <a:srgbClr val="D77EAD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8" name="Google Shape;1448;p95"/>
              <p:cNvSpPr/>
              <p:nvPr/>
            </p:nvSpPr>
            <p:spPr>
              <a:xfrm>
                <a:off x="5074825" y="4437925"/>
                <a:ext cx="203900" cy="203900"/>
              </a:xfrm>
              <a:custGeom>
                <a:avLst/>
                <a:gdLst/>
                <a:ahLst/>
                <a:cxnLst/>
                <a:rect l="l" t="t" r="r" b="b"/>
                <a:pathLst>
                  <a:path w="8156" h="8156" extrusionOk="0">
                    <a:moveTo>
                      <a:pt x="4078" y="0"/>
                    </a:moveTo>
                    <a:cubicBezTo>
                      <a:pt x="1827" y="0"/>
                      <a:pt x="0" y="1827"/>
                      <a:pt x="0" y="4078"/>
                    </a:cubicBezTo>
                    <a:cubicBezTo>
                      <a:pt x="0" y="6329"/>
                      <a:pt x="1827" y="8155"/>
                      <a:pt x="4078" y="8155"/>
                    </a:cubicBezTo>
                    <a:cubicBezTo>
                      <a:pt x="6296" y="8155"/>
                      <a:pt x="8155" y="6329"/>
                      <a:pt x="8155" y="4078"/>
                    </a:cubicBezTo>
                    <a:cubicBezTo>
                      <a:pt x="8155" y="1827"/>
                      <a:pt x="6296" y="0"/>
                      <a:pt x="4078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645CA7"/>
                  </a:gs>
                  <a:gs pos="100000">
                    <a:srgbClr val="D77EAD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449" name="Google Shape;1449;p95"/>
          <p:cNvGrpSpPr/>
          <p:nvPr/>
        </p:nvGrpSpPr>
        <p:grpSpPr>
          <a:xfrm>
            <a:off x="3266360" y="2795247"/>
            <a:ext cx="783000" cy="783000"/>
            <a:chOff x="3266360" y="1865607"/>
            <a:chExt cx="783000" cy="783000"/>
          </a:xfrm>
        </p:grpSpPr>
        <p:sp>
          <p:nvSpPr>
            <p:cNvPr id="1422" name="Google Shape;1422;p95"/>
            <p:cNvSpPr/>
            <p:nvPr/>
          </p:nvSpPr>
          <p:spPr>
            <a:xfrm>
              <a:off x="3266360" y="1865607"/>
              <a:ext cx="783000" cy="783000"/>
            </a:xfrm>
            <a:prstGeom prst="flowChartConnector">
              <a:avLst/>
            </a:prstGeom>
            <a:solidFill>
              <a:srgbClr val="FFFFFF">
                <a:alpha val="60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50" name="Google Shape;1450;p95"/>
            <p:cNvGrpSpPr/>
            <p:nvPr/>
          </p:nvGrpSpPr>
          <p:grpSpPr>
            <a:xfrm>
              <a:off x="3463666" y="2063014"/>
              <a:ext cx="388550" cy="388308"/>
              <a:chOff x="1188175" y="238125"/>
              <a:chExt cx="5222450" cy="5219200"/>
            </a:xfrm>
          </p:grpSpPr>
          <p:sp>
            <p:nvSpPr>
              <p:cNvPr id="1451" name="Google Shape;1451;p95"/>
              <p:cNvSpPr/>
              <p:nvPr/>
            </p:nvSpPr>
            <p:spPr>
              <a:xfrm>
                <a:off x="1188175" y="238125"/>
                <a:ext cx="5222450" cy="5219200"/>
              </a:xfrm>
              <a:custGeom>
                <a:avLst/>
                <a:gdLst/>
                <a:ahLst/>
                <a:cxnLst/>
                <a:rect l="l" t="t" r="r" b="b"/>
                <a:pathLst>
                  <a:path w="208898" h="208768" extrusionOk="0">
                    <a:moveTo>
                      <a:pt x="22149" y="14288"/>
                    </a:moveTo>
                    <a:lnTo>
                      <a:pt x="29880" y="28673"/>
                    </a:lnTo>
                    <a:lnTo>
                      <a:pt x="22443" y="50561"/>
                    </a:lnTo>
                    <a:lnTo>
                      <a:pt x="9851" y="50561"/>
                    </a:lnTo>
                    <a:lnTo>
                      <a:pt x="22149" y="14288"/>
                    </a:lnTo>
                    <a:close/>
                    <a:moveTo>
                      <a:pt x="186814" y="14255"/>
                    </a:moveTo>
                    <a:lnTo>
                      <a:pt x="199112" y="50561"/>
                    </a:lnTo>
                    <a:lnTo>
                      <a:pt x="186521" y="50561"/>
                    </a:lnTo>
                    <a:lnTo>
                      <a:pt x="179051" y="28542"/>
                    </a:lnTo>
                    <a:lnTo>
                      <a:pt x="186814" y="14255"/>
                    </a:lnTo>
                    <a:close/>
                    <a:moveTo>
                      <a:pt x="40057" y="8155"/>
                    </a:moveTo>
                    <a:cubicBezTo>
                      <a:pt x="40057" y="8155"/>
                      <a:pt x="60021" y="45342"/>
                      <a:pt x="60021" y="45374"/>
                    </a:cubicBezTo>
                    <a:cubicBezTo>
                      <a:pt x="58259" y="47038"/>
                      <a:pt x="54280" y="50757"/>
                      <a:pt x="52127" y="52909"/>
                    </a:cubicBezTo>
                    <a:cubicBezTo>
                      <a:pt x="52127" y="52909"/>
                      <a:pt x="28118" y="8155"/>
                      <a:pt x="28118" y="8155"/>
                    </a:cubicBezTo>
                    <a:close/>
                    <a:moveTo>
                      <a:pt x="180812" y="8155"/>
                    </a:moveTo>
                    <a:lnTo>
                      <a:pt x="156608" y="52909"/>
                    </a:lnTo>
                    <a:cubicBezTo>
                      <a:pt x="154162" y="50235"/>
                      <a:pt x="151552" y="47690"/>
                      <a:pt x="148747" y="45374"/>
                    </a:cubicBezTo>
                    <a:lnTo>
                      <a:pt x="168906" y="8155"/>
                    </a:lnTo>
                    <a:close/>
                    <a:moveTo>
                      <a:pt x="35132" y="38524"/>
                    </a:moveTo>
                    <a:lnTo>
                      <a:pt x="46614" y="59857"/>
                    </a:lnTo>
                    <a:cubicBezTo>
                      <a:pt x="43026" y="64979"/>
                      <a:pt x="40188" y="70492"/>
                      <a:pt x="38100" y="76298"/>
                    </a:cubicBezTo>
                    <a:lnTo>
                      <a:pt x="29717" y="54540"/>
                    </a:lnTo>
                    <a:lnTo>
                      <a:pt x="35132" y="38524"/>
                    </a:lnTo>
                    <a:close/>
                    <a:moveTo>
                      <a:pt x="173766" y="38328"/>
                    </a:moveTo>
                    <a:lnTo>
                      <a:pt x="179246" y="54573"/>
                    </a:lnTo>
                    <a:lnTo>
                      <a:pt x="170830" y="76689"/>
                    </a:lnTo>
                    <a:cubicBezTo>
                      <a:pt x="168710" y="70752"/>
                      <a:pt x="165774" y="65077"/>
                      <a:pt x="162121" y="59857"/>
                    </a:cubicBezTo>
                    <a:lnTo>
                      <a:pt x="173766" y="38328"/>
                    </a:lnTo>
                    <a:close/>
                    <a:moveTo>
                      <a:pt x="22573" y="58716"/>
                    </a:moveTo>
                    <a:lnTo>
                      <a:pt x="34675" y="90096"/>
                    </a:lnTo>
                    <a:cubicBezTo>
                      <a:pt x="34186" y="93423"/>
                      <a:pt x="33925" y="96816"/>
                      <a:pt x="33925" y="100241"/>
                    </a:cubicBezTo>
                    <a:lnTo>
                      <a:pt x="33925" y="120563"/>
                    </a:lnTo>
                    <a:lnTo>
                      <a:pt x="10112" y="58716"/>
                    </a:lnTo>
                    <a:close/>
                    <a:moveTo>
                      <a:pt x="198883" y="58716"/>
                    </a:moveTo>
                    <a:lnTo>
                      <a:pt x="175038" y="121346"/>
                    </a:lnTo>
                    <a:lnTo>
                      <a:pt x="175038" y="100861"/>
                    </a:lnTo>
                    <a:cubicBezTo>
                      <a:pt x="175038" y="97403"/>
                      <a:pt x="174777" y="93945"/>
                      <a:pt x="174288" y="90553"/>
                    </a:cubicBezTo>
                    <a:lnTo>
                      <a:pt x="186390" y="58716"/>
                    </a:lnTo>
                    <a:close/>
                    <a:moveTo>
                      <a:pt x="104514" y="37513"/>
                    </a:moveTo>
                    <a:cubicBezTo>
                      <a:pt x="138896" y="37545"/>
                      <a:pt x="166883" y="65957"/>
                      <a:pt x="166883" y="100861"/>
                    </a:cubicBezTo>
                    <a:lnTo>
                      <a:pt x="166883" y="188380"/>
                    </a:lnTo>
                    <a:cubicBezTo>
                      <a:pt x="166883" y="195132"/>
                      <a:pt x="161371" y="200612"/>
                      <a:pt x="154651" y="200612"/>
                    </a:cubicBezTo>
                    <a:lnTo>
                      <a:pt x="54312" y="200612"/>
                    </a:lnTo>
                    <a:cubicBezTo>
                      <a:pt x="47593" y="200612"/>
                      <a:pt x="42080" y="195132"/>
                      <a:pt x="42080" y="188380"/>
                    </a:cubicBezTo>
                    <a:lnTo>
                      <a:pt x="42080" y="100241"/>
                    </a:lnTo>
                    <a:cubicBezTo>
                      <a:pt x="42080" y="83539"/>
                      <a:pt x="48669" y="67784"/>
                      <a:pt x="60575" y="55878"/>
                    </a:cubicBezTo>
                    <a:cubicBezTo>
                      <a:pt x="72416" y="44037"/>
                      <a:pt x="88009" y="37513"/>
                      <a:pt x="104482" y="37513"/>
                    </a:cubicBezTo>
                    <a:close/>
                    <a:moveTo>
                      <a:pt x="21301" y="0"/>
                    </a:moveTo>
                    <a:cubicBezTo>
                      <a:pt x="19735" y="0"/>
                      <a:pt x="18300" y="979"/>
                      <a:pt x="17615" y="2349"/>
                    </a:cubicBezTo>
                    <a:cubicBezTo>
                      <a:pt x="17550" y="2479"/>
                      <a:pt x="17484" y="2642"/>
                      <a:pt x="17452" y="2773"/>
                    </a:cubicBezTo>
                    <a:cubicBezTo>
                      <a:pt x="17452" y="2773"/>
                      <a:pt x="326" y="53333"/>
                      <a:pt x="294" y="53333"/>
                    </a:cubicBezTo>
                    <a:cubicBezTo>
                      <a:pt x="0" y="54214"/>
                      <a:pt x="33" y="55225"/>
                      <a:pt x="359" y="56106"/>
                    </a:cubicBezTo>
                    <a:lnTo>
                      <a:pt x="33925" y="143234"/>
                    </a:lnTo>
                    <a:lnTo>
                      <a:pt x="33925" y="188380"/>
                    </a:lnTo>
                    <a:cubicBezTo>
                      <a:pt x="33925" y="199634"/>
                      <a:pt x="43091" y="208767"/>
                      <a:pt x="54312" y="208767"/>
                    </a:cubicBezTo>
                    <a:lnTo>
                      <a:pt x="154651" y="208767"/>
                    </a:lnTo>
                    <a:cubicBezTo>
                      <a:pt x="165872" y="208767"/>
                      <a:pt x="175038" y="199634"/>
                      <a:pt x="175038" y="188380"/>
                    </a:cubicBezTo>
                    <a:lnTo>
                      <a:pt x="175038" y="144278"/>
                    </a:lnTo>
                    <a:cubicBezTo>
                      <a:pt x="175038" y="144278"/>
                      <a:pt x="208604" y="56106"/>
                      <a:pt x="208604" y="56074"/>
                    </a:cubicBezTo>
                    <a:cubicBezTo>
                      <a:pt x="208800" y="55584"/>
                      <a:pt x="208898" y="55030"/>
                      <a:pt x="208865" y="54475"/>
                    </a:cubicBezTo>
                    <a:cubicBezTo>
                      <a:pt x="208833" y="54084"/>
                      <a:pt x="208767" y="53692"/>
                      <a:pt x="208669" y="53333"/>
                    </a:cubicBezTo>
                    <a:cubicBezTo>
                      <a:pt x="208669" y="53333"/>
                      <a:pt x="191544" y="2805"/>
                      <a:pt x="191544" y="2773"/>
                    </a:cubicBezTo>
                    <a:cubicBezTo>
                      <a:pt x="191055" y="1337"/>
                      <a:pt x="189685" y="228"/>
                      <a:pt x="188184" y="33"/>
                    </a:cubicBezTo>
                    <a:cubicBezTo>
                      <a:pt x="188021" y="0"/>
                      <a:pt x="187825" y="0"/>
                      <a:pt x="187662" y="0"/>
                    </a:cubicBezTo>
                    <a:lnTo>
                      <a:pt x="166459" y="0"/>
                    </a:lnTo>
                    <a:cubicBezTo>
                      <a:pt x="165057" y="0"/>
                      <a:pt x="163589" y="848"/>
                      <a:pt x="162904" y="2088"/>
                    </a:cubicBezTo>
                    <a:cubicBezTo>
                      <a:pt x="162904" y="2120"/>
                      <a:pt x="142125" y="40514"/>
                      <a:pt x="142125" y="40514"/>
                    </a:cubicBezTo>
                    <a:cubicBezTo>
                      <a:pt x="130904" y="33272"/>
                      <a:pt x="117986" y="29358"/>
                      <a:pt x="104514" y="29358"/>
                    </a:cubicBezTo>
                    <a:lnTo>
                      <a:pt x="104482" y="29358"/>
                    </a:lnTo>
                    <a:cubicBezTo>
                      <a:pt x="90944" y="29358"/>
                      <a:pt x="77929" y="33240"/>
                      <a:pt x="66675" y="40514"/>
                    </a:cubicBezTo>
                    <a:lnTo>
                      <a:pt x="46092" y="2153"/>
                    </a:lnTo>
                    <a:cubicBezTo>
                      <a:pt x="45407" y="848"/>
                      <a:pt x="43972" y="0"/>
                      <a:pt x="4250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645CA7"/>
                  </a:gs>
                  <a:gs pos="100000">
                    <a:srgbClr val="D77EAD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2" name="Google Shape;1452;p95"/>
              <p:cNvSpPr/>
              <p:nvPr/>
            </p:nvSpPr>
            <p:spPr>
              <a:xfrm>
                <a:off x="2633225" y="3520475"/>
                <a:ext cx="2344575" cy="1529100"/>
              </a:xfrm>
              <a:custGeom>
                <a:avLst/>
                <a:gdLst/>
                <a:ahLst/>
                <a:cxnLst/>
                <a:rect l="l" t="t" r="r" b="b"/>
                <a:pathLst>
                  <a:path w="93783" h="61164" extrusionOk="0">
                    <a:moveTo>
                      <a:pt x="81550" y="8156"/>
                    </a:moveTo>
                    <a:cubicBezTo>
                      <a:pt x="83801" y="8156"/>
                      <a:pt x="85628" y="9983"/>
                      <a:pt x="85628" y="12233"/>
                    </a:cubicBezTo>
                    <a:lnTo>
                      <a:pt x="85628" y="48931"/>
                    </a:lnTo>
                    <a:cubicBezTo>
                      <a:pt x="85628" y="51182"/>
                      <a:pt x="83801" y="53008"/>
                      <a:pt x="81550" y="53008"/>
                    </a:cubicBezTo>
                    <a:lnTo>
                      <a:pt x="12233" y="53008"/>
                    </a:lnTo>
                    <a:cubicBezTo>
                      <a:pt x="9982" y="53008"/>
                      <a:pt x="8156" y="51182"/>
                      <a:pt x="8156" y="48931"/>
                    </a:cubicBezTo>
                    <a:lnTo>
                      <a:pt x="8156" y="12233"/>
                    </a:lnTo>
                    <a:cubicBezTo>
                      <a:pt x="8156" y="9983"/>
                      <a:pt x="9982" y="8156"/>
                      <a:pt x="12233" y="8156"/>
                    </a:cubicBezTo>
                    <a:close/>
                    <a:moveTo>
                      <a:pt x="12233" y="1"/>
                    </a:moveTo>
                    <a:cubicBezTo>
                      <a:pt x="5481" y="1"/>
                      <a:pt x="1" y="5481"/>
                      <a:pt x="1" y="12233"/>
                    </a:cubicBezTo>
                    <a:lnTo>
                      <a:pt x="1" y="48931"/>
                    </a:lnTo>
                    <a:cubicBezTo>
                      <a:pt x="1" y="55683"/>
                      <a:pt x="5481" y="61163"/>
                      <a:pt x="12233" y="61163"/>
                    </a:cubicBezTo>
                    <a:lnTo>
                      <a:pt x="81550" y="61163"/>
                    </a:lnTo>
                    <a:cubicBezTo>
                      <a:pt x="88303" y="61163"/>
                      <a:pt x="93783" y="55683"/>
                      <a:pt x="93783" y="48931"/>
                    </a:cubicBezTo>
                    <a:lnTo>
                      <a:pt x="93783" y="12233"/>
                    </a:lnTo>
                    <a:cubicBezTo>
                      <a:pt x="93783" y="5481"/>
                      <a:pt x="88303" y="1"/>
                      <a:pt x="81550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645CA7"/>
                  </a:gs>
                  <a:gs pos="100000">
                    <a:srgbClr val="D77EAD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3" name="Google Shape;1453;p95"/>
              <p:cNvSpPr/>
              <p:nvPr/>
            </p:nvSpPr>
            <p:spPr>
              <a:xfrm>
                <a:off x="4503975" y="1968075"/>
                <a:ext cx="586375" cy="1105550"/>
              </a:xfrm>
              <a:custGeom>
                <a:avLst/>
                <a:gdLst/>
                <a:ahLst/>
                <a:cxnLst/>
                <a:rect l="l" t="t" r="r" b="b"/>
                <a:pathLst>
                  <a:path w="23455" h="44222" extrusionOk="0">
                    <a:moveTo>
                      <a:pt x="4537" y="0"/>
                    </a:moveTo>
                    <a:cubicBezTo>
                      <a:pt x="3508" y="0"/>
                      <a:pt x="2475" y="367"/>
                      <a:pt x="1697" y="1098"/>
                    </a:cubicBezTo>
                    <a:cubicBezTo>
                      <a:pt x="66" y="2631"/>
                      <a:pt x="1" y="5208"/>
                      <a:pt x="1566" y="6839"/>
                    </a:cubicBezTo>
                    <a:cubicBezTo>
                      <a:pt x="10178" y="15907"/>
                      <a:pt x="15332" y="28368"/>
                      <a:pt x="15299" y="40144"/>
                    </a:cubicBezTo>
                    <a:cubicBezTo>
                      <a:pt x="15299" y="42395"/>
                      <a:pt x="17159" y="44221"/>
                      <a:pt x="19377" y="44221"/>
                    </a:cubicBezTo>
                    <a:cubicBezTo>
                      <a:pt x="21627" y="44221"/>
                      <a:pt x="23454" y="42395"/>
                      <a:pt x="23454" y="40144"/>
                    </a:cubicBezTo>
                    <a:cubicBezTo>
                      <a:pt x="23454" y="25726"/>
                      <a:pt x="17354" y="11634"/>
                      <a:pt x="7470" y="1228"/>
                    </a:cubicBezTo>
                    <a:cubicBezTo>
                      <a:pt x="6700" y="408"/>
                      <a:pt x="5621" y="0"/>
                      <a:pt x="4537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645CA7"/>
                  </a:gs>
                  <a:gs pos="100000">
                    <a:srgbClr val="D77EAD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4" name="Google Shape;1454;p95"/>
              <p:cNvSpPr/>
              <p:nvPr/>
            </p:nvSpPr>
            <p:spPr>
              <a:xfrm>
                <a:off x="2510075" y="1594275"/>
                <a:ext cx="1504625" cy="1490750"/>
              </a:xfrm>
              <a:custGeom>
                <a:avLst/>
                <a:gdLst/>
                <a:ahLst/>
                <a:cxnLst/>
                <a:rect l="l" t="t" r="r" b="b"/>
                <a:pathLst>
                  <a:path w="60185" h="59630" extrusionOk="0">
                    <a:moveTo>
                      <a:pt x="51540" y="1"/>
                    </a:moveTo>
                    <a:cubicBezTo>
                      <a:pt x="25118" y="1"/>
                      <a:pt x="3524" y="23879"/>
                      <a:pt x="392" y="49028"/>
                    </a:cubicBezTo>
                    <a:cubicBezTo>
                      <a:pt x="131" y="51181"/>
                      <a:pt x="1" y="53367"/>
                      <a:pt x="1" y="55552"/>
                    </a:cubicBezTo>
                    <a:cubicBezTo>
                      <a:pt x="1" y="57803"/>
                      <a:pt x="1828" y="59630"/>
                      <a:pt x="4078" y="59630"/>
                    </a:cubicBezTo>
                    <a:cubicBezTo>
                      <a:pt x="6297" y="59630"/>
                      <a:pt x="8156" y="57803"/>
                      <a:pt x="8123" y="55552"/>
                    </a:cubicBezTo>
                    <a:cubicBezTo>
                      <a:pt x="8091" y="32425"/>
                      <a:pt x="27434" y="8156"/>
                      <a:pt x="51573" y="8156"/>
                    </a:cubicBezTo>
                    <a:lnTo>
                      <a:pt x="51606" y="8156"/>
                    </a:lnTo>
                    <a:cubicBezTo>
                      <a:pt x="53041" y="8156"/>
                      <a:pt x="54476" y="8417"/>
                      <a:pt x="55911" y="8417"/>
                    </a:cubicBezTo>
                    <a:cubicBezTo>
                      <a:pt x="57999" y="8417"/>
                      <a:pt x="59728" y="6851"/>
                      <a:pt x="59956" y="4763"/>
                    </a:cubicBezTo>
                    <a:cubicBezTo>
                      <a:pt x="60185" y="2578"/>
                      <a:pt x="58521" y="490"/>
                      <a:pt x="56335" y="262"/>
                    </a:cubicBezTo>
                    <a:cubicBezTo>
                      <a:pt x="54770" y="99"/>
                      <a:pt x="53171" y="1"/>
                      <a:pt x="5160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645CA7"/>
                  </a:gs>
                  <a:gs pos="100000">
                    <a:srgbClr val="D77EAD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5" name="Google Shape;1455;p95"/>
              <p:cNvSpPr/>
              <p:nvPr/>
            </p:nvSpPr>
            <p:spPr>
              <a:xfrm>
                <a:off x="3861375" y="3928225"/>
                <a:ext cx="203900" cy="203900"/>
              </a:xfrm>
              <a:custGeom>
                <a:avLst/>
                <a:gdLst/>
                <a:ahLst/>
                <a:cxnLst/>
                <a:rect l="l" t="t" r="r" b="b"/>
                <a:pathLst>
                  <a:path w="8156" h="8156" extrusionOk="0">
                    <a:moveTo>
                      <a:pt x="4078" y="1"/>
                    </a:moveTo>
                    <a:cubicBezTo>
                      <a:pt x="1827" y="1"/>
                      <a:pt x="0" y="1828"/>
                      <a:pt x="0" y="4078"/>
                    </a:cubicBezTo>
                    <a:cubicBezTo>
                      <a:pt x="0" y="6329"/>
                      <a:pt x="1827" y="8156"/>
                      <a:pt x="4078" y="8156"/>
                    </a:cubicBezTo>
                    <a:cubicBezTo>
                      <a:pt x="6328" y="8156"/>
                      <a:pt x="8155" y="6329"/>
                      <a:pt x="8155" y="4078"/>
                    </a:cubicBezTo>
                    <a:cubicBezTo>
                      <a:pt x="8155" y="1828"/>
                      <a:pt x="6328" y="1"/>
                      <a:pt x="4078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645CA7"/>
                  </a:gs>
                  <a:gs pos="100000">
                    <a:srgbClr val="D77EAD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6" name="Google Shape;1456;p95"/>
              <p:cNvSpPr/>
              <p:nvPr/>
            </p:nvSpPr>
            <p:spPr>
              <a:xfrm>
                <a:off x="3045875" y="3928225"/>
                <a:ext cx="611650" cy="203900"/>
              </a:xfrm>
              <a:custGeom>
                <a:avLst/>
                <a:gdLst/>
                <a:ahLst/>
                <a:cxnLst/>
                <a:rect l="l" t="t" r="r" b="b"/>
                <a:pathLst>
                  <a:path w="24466" h="8156" extrusionOk="0">
                    <a:moveTo>
                      <a:pt x="4078" y="1"/>
                    </a:moveTo>
                    <a:cubicBezTo>
                      <a:pt x="1827" y="1"/>
                      <a:pt x="0" y="1828"/>
                      <a:pt x="0" y="4078"/>
                    </a:cubicBezTo>
                    <a:cubicBezTo>
                      <a:pt x="0" y="6329"/>
                      <a:pt x="1827" y="8156"/>
                      <a:pt x="4078" y="8156"/>
                    </a:cubicBezTo>
                    <a:lnTo>
                      <a:pt x="20388" y="8156"/>
                    </a:lnTo>
                    <a:cubicBezTo>
                      <a:pt x="22638" y="8156"/>
                      <a:pt x="24465" y="6329"/>
                      <a:pt x="24465" y="4078"/>
                    </a:cubicBezTo>
                    <a:cubicBezTo>
                      <a:pt x="24465" y="1828"/>
                      <a:pt x="22638" y="1"/>
                      <a:pt x="20388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645CA7"/>
                  </a:gs>
                  <a:gs pos="100000">
                    <a:srgbClr val="D77EAD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7" name="Google Shape;1457;p95"/>
              <p:cNvSpPr/>
              <p:nvPr/>
            </p:nvSpPr>
            <p:spPr>
              <a:xfrm>
                <a:off x="4269100" y="3928225"/>
                <a:ext cx="305850" cy="203900"/>
              </a:xfrm>
              <a:custGeom>
                <a:avLst/>
                <a:gdLst/>
                <a:ahLst/>
                <a:cxnLst/>
                <a:rect l="l" t="t" r="r" b="b"/>
                <a:pathLst>
                  <a:path w="12234" h="8156" extrusionOk="0">
                    <a:moveTo>
                      <a:pt x="4078" y="1"/>
                    </a:moveTo>
                    <a:cubicBezTo>
                      <a:pt x="1828" y="1"/>
                      <a:pt x="1" y="1828"/>
                      <a:pt x="1" y="4078"/>
                    </a:cubicBezTo>
                    <a:cubicBezTo>
                      <a:pt x="1" y="6329"/>
                      <a:pt x="1828" y="8156"/>
                      <a:pt x="4078" y="8156"/>
                    </a:cubicBezTo>
                    <a:lnTo>
                      <a:pt x="8156" y="8156"/>
                    </a:lnTo>
                    <a:cubicBezTo>
                      <a:pt x="10407" y="8156"/>
                      <a:pt x="12233" y="6329"/>
                      <a:pt x="12233" y="4078"/>
                    </a:cubicBezTo>
                    <a:cubicBezTo>
                      <a:pt x="12233" y="1828"/>
                      <a:pt x="10407" y="1"/>
                      <a:pt x="815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645CA7"/>
                  </a:gs>
                  <a:gs pos="100000">
                    <a:srgbClr val="D77EAD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8" name="Google Shape;1458;p95"/>
              <p:cNvSpPr/>
              <p:nvPr/>
            </p:nvSpPr>
            <p:spPr>
              <a:xfrm>
                <a:off x="4198175" y="1716600"/>
                <a:ext cx="203900" cy="203900"/>
              </a:xfrm>
              <a:custGeom>
                <a:avLst/>
                <a:gdLst/>
                <a:ahLst/>
                <a:cxnLst/>
                <a:rect l="l" t="t" r="r" b="b"/>
                <a:pathLst>
                  <a:path w="8156" h="8156" extrusionOk="0">
                    <a:moveTo>
                      <a:pt x="4078" y="1"/>
                    </a:moveTo>
                    <a:cubicBezTo>
                      <a:pt x="1827" y="1"/>
                      <a:pt x="0" y="1795"/>
                      <a:pt x="0" y="4078"/>
                    </a:cubicBezTo>
                    <a:cubicBezTo>
                      <a:pt x="0" y="6329"/>
                      <a:pt x="1827" y="8156"/>
                      <a:pt x="4078" y="8156"/>
                    </a:cubicBezTo>
                    <a:cubicBezTo>
                      <a:pt x="6328" y="8156"/>
                      <a:pt x="8155" y="6329"/>
                      <a:pt x="8155" y="4078"/>
                    </a:cubicBezTo>
                    <a:cubicBezTo>
                      <a:pt x="8155" y="1795"/>
                      <a:pt x="6328" y="1"/>
                      <a:pt x="4078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645CA7"/>
                  </a:gs>
                  <a:gs pos="100000">
                    <a:srgbClr val="D77EAD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459" name="Google Shape;1459;p95"/>
          <p:cNvSpPr/>
          <p:nvPr/>
        </p:nvSpPr>
        <p:spPr>
          <a:xfrm>
            <a:off x="3508550" y="2116273"/>
            <a:ext cx="58262" cy="76966"/>
          </a:xfrm>
          <a:custGeom>
            <a:avLst/>
            <a:gdLst/>
            <a:ahLst/>
            <a:cxnLst/>
            <a:rect l="l" t="t" r="r" b="b"/>
            <a:pathLst>
              <a:path w="29131" h="38483" extrusionOk="0">
                <a:moveTo>
                  <a:pt x="15332" y="8808"/>
                </a:moveTo>
                <a:lnTo>
                  <a:pt x="19899" y="24824"/>
                </a:lnTo>
                <a:lnTo>
                  <a:pt x="10863" y="24824"/>
                </a:lnTo>
                <a:lnTo>
                  <a:pt x="15332" y="8808"/>
                </a:lnTo>
                <a:close/>
                <a:moveTo>
                  <a:pt x="14549" y="1"/>
                </a:moveTo>
                <a:cubicBezTo>
                  <a:pt x="13081" y="1"/>
                  <a:pt x="10732" y="425"/>
                  <a:pt x="10211" y="2056"/>
                </a:cubicBezTo>
                <a:lnTo>
                  <a:pt x="98" y="34871"/>
                </a:lnTo>
                <a:cubicBezTo>
                  <a:pt x="33" y="35198"/>
                  <a:pt x="1" y="35361"/>
                  <a:pt x="1" y="35459"/>
                </a:cubicBezTo>
                <a:cubicBezTo>
                  <a:pt x="1" y="36437"/>
                  <a:pt x="653" y="37155"/>
                  <a:pt x="1534" y="37644"/>
                </a:cubicBezTo>
                <a:cubicBezTo>
                  <a:pt x="2269" y="38054"/>
                  <a:pt x="3667" y="38483"/>
                  <a:pt x="4925" y="38483"/>
                </a:cubicBezTo>
                <a:cubicBezTo>
                  <a:pt x="6068" y="38483"/>
                  <a:pt x="7095" y="38130"/>
                  <a:pt x="7405" y="37090"/>
                </a:cubicBezTo>
                <a:lnTo>
                  <a:pt x="9362" y="30142"/>
                </a:lnTo>
                <a:lnTo>
                  <a:pt x="20551" y="30142"/>
                </a:lnTo>
                <a:lnTo>
                  <a:pt x="22541" y="37090"/>
                </a:lnTo>
                <a:cubicBezTo>
                  <a:pt x="22802" y="38003"/>
                  <a:pt x="23552" y="38460"/>
                  <a:pt x="24857" y="38460"/>
                </a:cubicBezTo>
                <a:cubicBezTo>
                  <a:pt x="26357" y="38460"/>
                  <a:pt x="29130" y="37514"/>
                  <a:pt x="29130" y="35654"/>
                </a:cubicBezTo>
                <a:cubicBezTo>
                  <a:pt x="29130" y="35556"/>
                  <a:pt x="29097" y="35393"/>
                  <a:pt x="29032" y="35132"/>
                </a:cubicBezTo>
                <a:cubicBezTo>
                  <a:pt x="29032" y="35132"/>
                  <a:pt x="18985" y="2447"/>
                  <a:pt x="18953" y="2284"/>
                </a:cubicBezTo>
                <a:cubicBezTo>
                  <a:pt x="18398" y="555"/>
                  <a:pt x="16147" y="1"/>
                  <a:pt x="14549" y="1"/>
                </a:cubicBezTo>
                <a:close/>
              </a:path>
            </a:pathLst>
          </a:custGeom>
          <a:gradFill>
            <a:gsLst>
              <a:gs pos="0">
                <a:srgbClr val="645CA7"/>
              </a:gs>
              <a:gs pos="100000">
                <a:srgbClr val="D77EAD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0" name="Google Shape;1460;p95"/>
          <p:cNvSpPr/>
          <p:nvPr/>
        </p:nvSpPr>
        <p:spPr>
          <a:xfrm>
            <a:off x="3531840" y="2079739"/>
            <a:ext cx="34254" cy="16312"/>
          </a:xfrm>
          <a:custGeom>
            <a:avLst/>
            <a:gdLst/>
            <a:ahLst/>
            <a:cxnLst/>
            <a:rect l="l" t="t" r="r" b="b"/>
            <a:pathLst>
              <a:path w="17127" h="8156" extrusionOk="0">
                <a:moveTo>
                  <a:pt x="4078" y="1"/>
                </a:moveTo>
                <a:cubicBezTo>
                  <a:pt x="1828" y="1"/>
                  <a:pt x="1" y="1827"/>
                  <a:pt x="1" y="4078"/>
                </a:cubicBezTo>
                <a:cubicBezTo>
                  <a:pt x="1" y="6329"/>
                  <a:pt x="1828" y="8156"/>
                  <a:pt x="4078" y="8156"/>
                </a:cubicBezTo>
                <a:lnTo>
                  <a:pt x="13049" y="8156"/>
                </a:lnTo>
                <a:cubicBezTo>
                  <a:pt x="15300" y="8156"/>
                  <a:pt x="17126" y="6329"/>
                  <a:pt x="17126" y="4078"/>
                </a:cubicBezTo>
                <a:cubicBezTo>
                  <a:pt x="17126" y="1827"/>
                  <a:pt x="15300" y="1"/>
                  <a:pt x="13049" y="1"/>
                </a:cubicBezTo>
                <a:close/>
              </a:path>
            </a:pathLst>
          </a:custGeom>
          <a:gradFill>
            <a:gsLst>
              <a:gs pos="0">
                <a:srgbClr val="645CA7"/>
              </a:gs>
              <a:gs pos="100000">
                <a:srgbClr val="D77EAD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1" name="Google Shape;1461;p95"/>
          <p:cNvSpPr/>
          <p:nvPr/>
        </p:nvSpPr>
        <p:spPr>
          <a:xfrm>
            <a:off x="3582402" y="2112425"/>
            <a:ext cx="16312" cy="34252"/>
          </a:xfrm>
          <a:custGeom>
            <a:avLst/>
            <a:gdLst/>
            <a:ahLst/>
            <a:cxnLst/>
            <a:rect l="l" t="t" r="r" b="b"/>
            <a:pathLst>
              <a:path w="8156" h="17126" extrusionOk="0">
                <a:moveTo>
                  <a:pt x="4078" y="0"/>
                </a:moveTo>
                <a:cubicBezTo>
                  <a:pt x="1827" y="0"/>
                  <a:pt x="0" y="1827"/>
                  <a:pt x="0" y="4078"/>
                </a:cubicBezTo>
                <a:lnTo>
                  <a:pt x="0" y="13048"/>
                </a:lnTo>
                <a:cubicBezTo>
                  <a:pt x="0" y="15299"/>
                  <a:pt x="1827" y="17126"/>
                  <a:pt x="4078" y="17126"/>
                </a:cubicBezTo>
                <a:cubicBezTo>
                  <a:pt x="6328" y="17126"/>
                  <a:pt x="8155" y="15299"/>
                  <a:pt x="8155" y="13048"/>
                </a:cubicBezTo>
                <a:lnTo>
                  <a:pt x="8155" y="4078"/>
                </a:lnTo>
                <a:cubicBezTo>
                  <a:pt x="8155" y="1827"/>
                  <a:pt x="6328" y="0"/>
                  <a:pt x="4078" y="0"/>
                </a:cubicBezTo>
                <a:close/>
              </a:path>
            </a:pathLst>
          </a:custGeom>
          <a:gradFill>
            <a:gsLst>
              <a:gs pos="0">
                <a:srgbClr val="645CA7"/>
              </a:gs>
              <a:gs pos="100000">
                <a:srgbClr val="D77EAD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2" name="Google Shape;1462;p95"/>
          <p:cNvSpPr/>
          <p:nvPr/>
        </p:nvSpPr>
        <p:spPr>
          <a:xfrm>
            <a:off x="3582402" y="2079805"/>
            <a:ext cx="16312" cy="16312"/>
          </a:xfrm>
          <a:custGeom>
            <a:avLst/>
            <a:gdLst/>
            <a:ahLst/>
            <a:cxnLst/>
            <a:rect l="l" t="t" r="r" b="b"/>
            <a:pathLst>
              <a:path w="8156" h="8156" extrusionOk="0">
                <a:moveTo>
                  <a:pt x="4078" y="0"/>
                </a:moveTo>
                <a:cubicBezTo>
                  <a:pt x="1827" y="0"/>
                  <a:pt x="0" y="1827"/>
                  <a:pt x="0" y="4078"/>
                </a:cubicBezTo>
                <a:cubicBezTo>
                  <a:pt x="0" y="6329"/>
                  <a:pt x="1827" y="8155"/>
                  <a:pt x="4078" y="8155"/>
                </a:cubicBezTo>
                <a:cubicBezTo>
                  <a:pt x="6328" y="8155"/>
                  <a:pt x="8155" y="6329"/>
                  <a:pt x="8155" y="4078"/>
                </a:cubicBezTo>
                <a:cubicBezTo>
                  <a:pt x="8155" y="1827"/>
                  <a:pt x="6328" y="0"/>
                  <a:pt x="4078" y="0"/>
                </a:cubicBezTo>
                <a:close/>
              </a:path>
            </a:pathLst>
          </a:custGeom>
          <a:gradFill>
            <a:gsLst>
              <a:gs pos="0">
                <a:srgbClr val="645CA7"/>
              </a:gs>
              <a:gs pos="100000">
                <a:srgbClr val="D77EAD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3" name="Google Shape;1463;p95"/>
          <p:cNvSpPr/>
          <p:nvPr/>
        </p:nvSpPr>
        <p:spPr>
          <a:xfrm>
            <a:off x="3713468" y="2081005"/>
            <a:ext cx="70200" cy="77472"/>
          </a:xfrm>
          <a:custGeom>
            <a:avLst/>
            <a:gdLst/>
            <a:ahLst/>
            <a:cxnLst/>
            <a:rect l="l" t="t" r="r" b="b"/>
            <a:pathLst>
              <a:path w="35100" h="38736" extrusionOk="0">
                <a:moveTo>
                  <a:pt x="15304" y="0"/>
                </a:moveTo>
                <a:cubicBezTo>
                  <a:pt x="12800" y="0"/>
                  <a:pt x="10228" y="767"/>
                  <a:pt x="7568" y="2336"/>
                </a:cubicBezTo>
                <a:cubicBezTo>
                  <a:pt x="4861" y="3869"/>
                  <a:pt x="2643" y="6153"/>
                  <a:pt x="1436" y="9023"/>
                </a:cubicBezTo>
                <a:cubicBezTo>
                  <a:pt x="1" y="12416"/>
                  <a:pt x="1142" y="16199"/>
                  <a:pt x="2936" y="19266"/>
                </a:cubicBezTo>
                <a:cubicBezTo>
                  <a:pt x="2936" y="19266"/>
                  <a:pt x="10439" y="32281"/>
                  <a:pt x="10439" y="32281"/>
                </a:cubicBezTo>
                <a:cubicBezTo>
                  <a:pt x="12864" y="36494"/>
                  <a:pt x="16553" y="38736"/>
                  <a:pt x="20644" y="38736"/>
                </a:cubicBezTo>
                <a:cubicBezTo>
                  <a:pt x="22825" y="38736"/>
                  <a:pt x="25121" y="38098"/>
                  <a:pt x="27401" y="36783"/>
                </a:cubicBezTo>
                <a:cubicBezTo>
                  <a:pt x="30696" y="34858"/>
                  <a:pt x="32914" y="32477"/>
                  <a:pt x="34023" y="29606"/>
                </a:cubicBezTo>
                <a:cubicBezTo>
                  <a:pt x="35100" y="26703"/>
                  <a:pt x="34839" y="23865"/>
                  <a:pt x="33240" y="21060"/>
                </a:cubicBezTo>
                <a:cubicBezTo>
                  <a:pt x="32555" y="19918"/>
                  <a:pt x="31870" y="19266"/>
                  <a:pt x="31153" y="19135"/>
                </a:cubicBezTo>
                <a:cubicBezTo>
                  <a:pt x="31023" y="19112"/>
                  <a:pt x="30887" y="19100"/>
                  <a:pt x="30745" y="19100"/>
                </a:cubicBezTo>
                <a:cubicBezTo>
                  <a:pt x="30099" y="19100"/>
                  <a:pt x="29322" y="19345"/>
                  <a:pt x="28412" y="19853"/>
                </a:cubicBezTo>
                <a:cubicBezTo>
                  <a:pt x="26521" y="20962"/>
                  <a:pt x="25901" y="22169"/>
                  <a:pt x="26521" y="23506"/>
                </a:cubicBezTo>
                <a:cubicBezTo>
                  <a:pt x="28119" y="26573"/>
                  <a:pt x="27727" y="29476"/>
                  <a:pt x="24629" y="31270"/>
                </a:cubicBezTo>
                <a:cubicBezTo>
                  <a:pt x="23462" y="31944"/>
                  <a:pt x="22373" y="32282"/>
                  <a:pt x="21360" y="32282"/>
                </a:cubicBezTo>
                <a:cubicBezTo>
                  <a:pt x="19484" y="32282"/>
                  <a:pt x="17874" y="31121"/>
                  <a:pt x="16539" y="28791"/>
                </a:cubicBezTo>
                <a:lnTo>
                  <a:pt x="9004" y="15743"/>
                </a:lnTo>
                <a:cubicBezTo>
                  <a:pt x="6949" y="12155"/>
                  <a:pt x="7536" y="9415"/>
                  <a:pt x="10830" y="7523"/>
                </a:cubicBezTo>
                <a:cubicBezTo>
                  <a:pt x="11836" y="6948"/>
                  <a:pt x="12931" y="6620"/>
                  <a:pt x="13995" y="6620"/>
                </a:cubicBezTo>
                <a:cubicBezTo>
                  <a:pt x="15345" y="6620"/>
                  <a:pt x="16644" y="7148"/>
                  <a:pt x="17648" y="8371"/>
                </a:cubicBezTo>
                <a:cubicBezTo>
                  <a:pt x="17844" y="8632"/>
                  <a:pt x="18105" y="8958"/>
                  <a:pt x="18366" y="9349"/>
                </a:cubicBezTo>
                <a:cubicBezTo>
                  <a:pt x="18756" y="10011"/>
                  <a:pt x="19323" y="10338"/>
                  <a:pt x="20057" y="10338"/>
                </a:cubicBezTo>
                <a:cubicBezTo>
                  <a:pt x="20734" y="10338"/>
                  <a:pt x="21554" y="10060"/>
                  <a:pt x="22508" y="9512"/>
                </a:cubicBezTo>
                <a:cubicBezTo>
                  <a:pt x="24498" y="8371"/>
                  <a:pt x="25020" y="6838"/>
                  <a:pt x="23813" y="4750"/>
                </a:cubicBezTo>
                <a:cubicBezTo>
                  <a:pt x="22280" y="2075"/>
                  <a:pt x="19997" y="542"/>
                  <a:pt x="16996" y="118"/>
                </a:cubicBezTo>
                <a:cubicBezTo>
                  <a:pt x="16435" y="40"/>
                  <a:pt x="15871" y="0"/>
                  <a:pt x="15304" y="0"/>
                </a:cubicBezTo>
                <a:close/>
              </a:path>
            </a:pathLst>
          </a:custGeom>
          <a:gradFill>
            <a:gsLst>
              <a:gs pos="0">
                <a:srgbClr val="645CA7"/>
              </a:gs>
              <a:gs pos="100000">
                <a:srgbClr val="D77EAD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4" name="Google Shape;1464;p95"/>
          <p:cNvSpPr/>
          <p:nvPr/>
        </p:nvSpPr>
        <p:spPr>
          <a:xfrm>
            <a:off x="3767682" y="2054667"/>
            <a:ext cx="27598" cy="31750"/>
          </a:xfrm>
          <a:custGeom>
            <a:avLst/>
            <a:gdLst/>
            <a:ahLst/>
            <a:cxnLst/>
            <a:rect l="l" t="t" r="r" b="b"/>
            <a:pathLst>
              <a:path w="13799" h="15875" extrusionOk="0">
                <a:moveTo>
                  <a:pt x="4615" y="1"/>
                </a:moveTo>
                <a:cubicBezTo>
                  <a:pt x="3929" y="1"/>
                  <a:pt x="3237" y="172"/>
                  <a:pt x="2610" y="533"/>
                </a:cubicBezTo>
                <a:cubicBezTo>
                  <a:pt x="686" y="1642"/>
                  <a:pt x="1" y="4186"/>
                  <a:pt x="1110" y="6111"/>
                </a:cubicBezTo>
                <a:cubicBezTo>
                  <a:pt x="1110" y="6111"/>
                  <a:pt x="5611" y="13841"/>
                  <a:pt x="5611" y="13874"/>
                </a:cubicBezTo>
                <a:cubicBezTo>
                  <a:pt x="6336" y="15148"/>
                  <a:pt x="7757" y="15875"/>
                  <a:pt x="9185" y="15875"/>
                </a:cubicBezTo>
                <a:cubicBezTo>
                  <a:pt x="9877" y="15875"/>
                  <a:pt x="10571" y="15704"/>
                  <a:pt x="11189" y="15342"/>
                </a:cubicBezTo>
                <a:cubicBezTo>
                  <a:pt x="13114" y="14233"/>
                  <a:pt x="13799" y="11721"/>
                  <a:pt x="12657" y="9797"/>
                </a:cubicBezTo>
                <a:cubicBezTo>
                  <a:pt x="12657" y="9797"/>
                  <a:pt x="8188" y="2033"/>
                  <a:pt x="8188" y="2033"/>
                </a:cubicBezTo>
                <a:cubicBezTo>
                  <a:pt x="7440" y="735"/>
                  <a:pt x="6039" y="1"/>
                  <a:pt x="4615" y="1"/>
                </a:cubicBezTo>
                <a:close/>
              </a:path>
            </a:pathLst>
          </a:custGeom>
          <a:gradFill>
            <a:gsLst>
              <a:gs pos="0">
                <a:srgbClr val="645CA7"/>
              </a:gs>
              <a:gs pos="100000">
                <a:srgbClr val="D77EAD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5" name="Google Shape;1465;p95"/>
          <p:cNvSpPr/>
          <p:nvPr/>
        </p:nvSpPr>
        <p:spPr>
          <a:xfrm>
            <a:off x="3708248" y="2040343"/>
            <a:ext cx="34124" cy="25198"/>
          </a:xfrm>
          <a:custGeom>
            <a:avLst/>
            <a:gdLst/>
            <a:ahLst/>
            <a:cxnLst/>
            <a:rect l="l" t="t" r="r" b="b"/>
            <a:pathLst>
              <a:path w="17062" h="12599" extrusionOk="0">
                <a:moveTo>
                  <a:pt x="12364" y="1"/>
                </a:moveTo>
                <a:cubicBezTo>
                  <a:pt x="11677" y="1"/>
                  <a:pt x="10990" y="168"/>
                  <a:pt x="10374" y="518"/>
                </a:cubicBezTo>
                <a:lnTo>
                  <a:pt x="2611" y="5020"/>
                </a:lnTo>
                <a:cubicBezTo>
                  <a:pt x="653" y="6129"/>
                  <a:pt x="1" y="8641"/>
                  <a:pt x="1110" y="10598"/>
                </a:cubicBezTo>
                <a:cubicBezTo>
                  <a:pt x="1835" y="11872"/>
                  <a:pt x="3255" y="12599"/>
                  <a:pt x="4683" y="12599"/>
                </a:cubicBezTo>
                <a:cubicBezTo>
                  <a:pt x="5376" y="12599"/>
                  <a:pt x="6070" y="12428"/>
                  <a:pt x="6688" y="12066"/>
                </a:cubicBezTo>
                <a:lnTo>
                  <a:pt x="14452" y="7597"/>
                </a:lnTo>
                <a:cubicBezTo>
                  <a:pt x="16376" y="6488"/>
                  <a:pt x="17061" y="3976"/>
                  <a:pt x="15952" y="2019"/>
                </a:cubicBezTo>
                <a:cubicBezTo>
                  <a:pt x="15204" y="720"/>
                  <a:pt x="13787" y="1"/>
                  <a:pt x="12364" y="1"/>
                </a:cubicBezTo>
                <a:close/>
              </a:path>
            </a:pathLst>
          </a:custGeom>
          <a:gradFill>
            <a:gsLst>
              <a:gs pos="0">
                <a:srgbClr val="645CA7"/>
              </a:gs>
              <a:gs pos="100000">
                <a:srgbClr val="D77EAD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66" name="Google Shape;1466;p95"/>
          <p:cNvGrpSpPr/>
          <p:nvPr/>
        </p:nvGrpSpPr>
        <p:grpSpPr>
          <a:xfrm>
            <a:off x="3266360" y="1663197"/>
            <a:ext cx="783000" cy="783000"/>
            <a:chOff x="3266360" y="733557"/>
            <a:chExt cx="783000" cy="783000"/>
          </a:xfrm>
        </p:grpSpPr>
        <p:sp>
          <p:nvSpPr>
            <p:cNvPr id="1419" name="Google Shape;1419;p95"/>
            <p:cNvSpPr/>
            <p:nvPr/>
          </p:nvSpPr>
          <p:spPr>
            <a:xfrm>
              <a:off x="3266360" y="733557"/>
              <a:ext cx="783000" cy="783000"/>
            </a:xfrm>
            <a:prstGeom prst="flowChartConnector">
              <a:avLst/>
            </a:prstGeom>
            <a:solidFill>
              <a:srgbClr val="FFFFFF">
                <a:alpha val="60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95"/>
            <p:cNvSpPr/>
            <p:nvPr/>
          </p:nvSpPr>
          <p:spPr>
            <a:xfrm>
              <a:off x="3448922" y="951053"/>
              <a:ext cx="417796" cy="348964"/>
            </a:xfrm>
            <a:custGeom>
              <a:avLst/>
              <a:gdLst/>
              <a:ahLst/>
              <a:cxnLst/>
              <a:rect l="l" t="t" r="r" b="b"/>
              <a:pathLst>
                <a:path w="208898" h="174482" extrusionOk="0">
                  <a:moveTo>
                    <a:pt x="83181" y="8155"/>
                  </a:moveTo>
                  <a:lnTo>
                    <a:pt x="83181" y="83116"/>
                  </a:lnTo>
                  <a:lnTo>
                    <a:pt x="8155" y="83116"/>
                  </a:lnTo>
                  <a:lnTo>
                    <a:pt x="8155" y="8155"/>
                  </a:lnTo>
                  <a:close/>
                  <a:moveTo>
                    <a:pt x="160229" y="58586"/>
                  </a:moveTo>
                  <a:lnTo>
                    <a:pt x="199112" y="125946"/>
                  </a:lnTo>
                  <a:lnTo>
                    <a:pt x="131719" y="164861"/>
                  </a:lnTo>
                  <a:lnTo>
                    <a:pt x="92836" y="97501"/>
                  </a:lnTo>
                  <a:lnTo>
                    <a:pt x="160229" y="58586"/>
                  </a:lnTo>
                  <a:close/>
                  <a:moveTo>
                    <a:pt x="83181" y="91336"/>
                  </a:moveTo>
                  <a:lnTo>
                    <a:pt x="83181" y="166296"/>
                  </a:lnTo>
                  <a:lnTo>
                    <a:pt x="8155" y="166296"/>
                  </a:lnTo>
                  <a:lnTo>
                    <a:pt x="8155" y="91336"/>
                  </a:lnTo>
                  <a:close/>
                  <a:moveTo>
                    <a:pt x="4077" y="0"/>
                  </a:moveTo>
                  <a:cubicBezTo>
                    <a:pt x="1827" y="0"/>
                    <a:pt x="0" y="1827"/>
                    <a:pt x="0" y="4078"/>
                  </a:cubicBezTo>
                  <a:lnTo>
                    <a:pt x="0" y="170374"/>
                  </a:lnTo>
                  <a:cubicBezTo>
                    <a:pt x="0" y="172625"/>
                    <a:pt x="1827" y="174451"/>
                    <a:pt x="4077" y="174451"/>
                  </a:cubicBezTo>
                  <a:lnTo>
                    <a:pt x="87258" y="174451"/>
                  </a:lnTo>
                  <a:cubicBezTo>
                    <a:pt x="89509" y="174451"/>
                    <a:pt x="91336" y="172625"/>
                    <a:pt x="91336" y="170374"/>
                  </a:cubicBezTo>
                  <a:lnTo>
                    <a:pt x="91336" y="111234"/>
                  </a:lnTo>
                  <a:cubicBezTo>
                    <a:pt x="91336" y="111234"/>
                    <a:pt x="126630" y="172364"/>
                    <a:pt x="126696" y="172494"/>
                  </a:cubicBezTo>
                  <a:cubicBezTo>
                    <a:pt x="127428" y="173737"/>
                    <a:pt x="128869" y="174481"/>
                    <a:pt x="130312" y="174481"/>
                  </a:cubicBezTo>
                  <a:cubicBezTo>
                    <a:pt x="130990" y="174481"/>
                    <a:pt x="131669" y="174317"/>
                    <a:pt x="132274" y="173962"/>
                  </a:cubicBezTo>
                  <a:lnTo>
                    <a:pt x="206745" y="130969"/>
                  </a:lnTo>
                  <a:cubicBezTo>
                    <a:pt x="207658" y="130447"/>
                    <a:pt x="208343" y="129534"/>
                    <a:pt x="208637" y="128490"/>
                  </a:cubicBezTo>
                  <a:cubicBezTo>
                    <a:pt x="208898" y="127446"/>
                    <a:pt x="208767" y="126337"/>
                    <a:pt x="208213" y="125424"/>
                  </a:cubicBezTo>
                  <a:lnTo>
                    <a:pt x="165252" y="50985"/>
                  </a:lnTo>
                  <a:cubicBezTo>
                    <a:pt x="164508" y="49672"/>
                    <a:pt x="163132" y="48946"/>
                    <a:pt x="161715" y="48946"/>
                  </a:cubicBezTo>
                  <a:cubicBezTo>
                    <a:pt x="161021" y="48946"/>
                    <a:pt x="160318" y="49120"/>
                    <a:pt x="159674" y="49485"/>
                  </a:cubicBezTo>
                  <a:lnTo>
                    <a:pt x="91336" y="88955"/>
                  </a:lnTo>
                  <a:lnTo>
                    <a:pt x="91336" y="4078"/>
                  </a:lnTo>
                  <a:cubicBezTo>
                    <a:pt x="91336" y="1827"/>
                    <a:pt x="89509" y="0"/>
                    <a:pt x="87258" y="0"/>
                  </a:cubicBezTo>
                  <a:close/>
                </a:path>
              </a:pathLst>
            </a:custGeom>
            <a:gradFill>
              <a:gsLst>
                <a:gs pos="0">
                  <a:srgbClr val="645CA7"/>
                </a:gs>
                <a:gs pos="100000">
                  <a:srgbClr val="D77EAD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68;p95"/>
            <p:cNvSpPr/>
            <p:nvPr/>
          </p:nvSpPr>
          <p:spPr>
            <a:xfrm>
              <a:off x="3515466" y="1020859"/>
              <a:ext cx="49062" cy="76332"/>
            </a:xfrm>
            <a:custGeom>
              <a:avLst/>
              <a:gdLst/>
              <a:ahLst/>
              <a:cxnLst/>
              <a:rect l="l" t="t" r="r" b="b"/>
              <a:pathLst>
                <a:path w="24531" h="38166" extrusionOk="0">
                  <a:moveTo>
                    <a:pt x="12559" y="5970"/>
                  </a:moveTo>
                  <a:cubicBezTo>
                    <a:pt x="15169" y="5970"/>
                    <a:pt x="16799" y="7829"/>
                    <a:pt x="16799" y="10341"/>
                  </a:cubicBezTo>
                  <a:cubicBezTo>
                    <a:pt x="16799" y="12886"/>
                    <a:pt x="15266" y="14843"/>
                    <a:pt x="12624" y="14843"/>
                  </a:cubicBezTo>
                  <a:lnTo>
                    <a:pt x="6753" y="14843"/>
                  </a:lnTo>
                  <a:lnTo>
                    <a:pt x="6753" y="5970"/>
                  </a:lnTo>
                  <a:close/>
                  <a:moveTo>
                    <a:pt x="12657" y="20160"/>
                  </a:moveTo>
                  <a:cubicBezTo>
                    <a:pt x="16082" y="20160"/>
                    <a:pt x="17745" y="22378"/>
                    <a:pt x="17745" y="25705"/>
                  </a:cubicBezTo>
                  <a:lnTo>
                    <a:pt x="17745" y="26521"/>
                  </a:lnTo>
                  <a:cubicBezTo>
                    <a:pt x="17745" y="30305"/>
                    <a:pt x="16049" y="32229"/>
                    <a:pt x="12657" y="32229"/>
                  </a:cubicBezTo>
                  <a:lnTo>
                    <a:pt x="6753" y="32229"/>
                  </a:lnTo>
                  <a:lnTo>
                    <a:pt x="6753" y="20160"/>
                  </a:lnTo>
                  <a:close/>
                  <a:moveTo>
                    <a:pt x="3001" y="1"/>
                  </a:moveTo>
                  <a:cubicBezTo>
                    <a:pt x="1762" y="1"/>
                    <a:pt x="0" y="653"/>
                    <a:pt x="0" y="2154"/>
                  </a:cubicBezTo>
                  <a:lnTo>
                    <a:pt x="0" y="36078"/>
                  </a:lnTo>
                  <a:cubicBezTo>
                    <a:pt x="0" y="37546"/>
                    <a:pt x="1794" y="38166"/>
                    <a:pt x="3001" y="38166"/>
                  </a:cubicBezTo>
                  <a:lnTo>
                    <a:pt x="14092" y="38166"/>
                  </a:lnTo>
                  <a:cubicBezTo>
                    <a:pt x="16963" y="38166"/>
                    <a:pt x="19735" y="37285"/>
                    <a:pt x="21856" y="35263"/>
                  </a:cubicBezTo>
                  <a:cubicBezTo>
                    <a:pt x="24074" y="33208"/>
                    <a:pt x="24530" y="29978"/>
                    <a:pt x="24530" y="27108"/>
                  </a:cubicBezTo>
                  <a:lnTo>
                    <a:pt x="24530" y="25999"/>
                  </a:lnTo>
                  <a:cubicBezTo>
                    <a:pt x="24530" y="22150"/>
                    <a:pt x="22899" y="18953"/>
                    <a:pt x="19148" y="17485"/>
                  </a:cubicBezTo>
                  <a:cubicBezTo>
                    <a:pt x="22117" y="16213"/>
                    <a:pt x="23584" y="13440"/>
                    <a:pt x="23584" y="9199"/>
                  </a:cubicBezTo>
                  <a:cubicBezTo>
                    <a:pt x="23584" y="3067"/>
                    <a:pt x="20094" y="1"/>
                    <a:pt x="13081" y="1"/>
                  </a:cubicBezTo>
                  <a:close/>
                </a:path>
              </a:pathLst>
            </a:custGeom>
            <a:gradFill>
              <a:gsLst>
                <a:gs pos="0">
                  <a:srgbClr val="645CA7"/>
                </a:gs>
                <a:gs pos="100000">
                  <a:srgbClr val="D77EAD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p95"/>
            <p:cNvSpPr/>
            <p:nvPr/>
          </p:nvSpPr>
          <p:spPr>
            <a:xfrm>
              <a:off x="3582402" y="1016423"/>
              <a:ext cx="16312" cy="34252"/>
            </a:xfrm>
            <a:custGeom>
              <a:avLst/>
              <a:gdLst/>
              <a:ahLst/>
              <a:cxnLst/>
              <a:rect l="l" t="t" r="r" b="b"/>
              <a:pathLst>
                <a:path w="8156" h="17126" extrusionOk="0">
                  <a:moveTo>
                    <a:pt x="4078" y="1"/>
                  </a:moveTo>
                  <a:cubicBezTo>
                    <a:pt x="1827" y="1"/>
                    <a:pt x="0" y="1827"/>
                    <a:pt x="0" y="4078"/>
                  </a:cubicBezTo>
                  <a:lnTo>
                    <a:pt x="0" y="13048"/>
                  </a:lnTo>
                  <a:cubicBezTo>
                    <a:pt x="0" y="15299"/>
                    <a:pt x="1827" y="17126"/>
                    <a:pt x="4078" y="17126"/>
                  </a:cubicBezTo>
                  <a:cubicBezTo>
                    <a:pt x="6328" y="17126"/>
                    <a:pt x="8155" y="15299"/>
                    <a:pt x="8155" y="13048"/>
                  </a:cubicBezTo>
                  <a:lnTo>
                    <a:pt x="8155" y="4078"/>
                  </a:lnTo>
                  <a:cubicBezTo>
                    <a:pt x="8155" y="1827"/>
                    <a:pt x="6328" y="1"/>
                    <a:pt x="4078" y="1"/>
                  </a:cubicBezTo>
                  <a:close/>
                </a:path>
              </a:pathLst>
            </a:custGeom>
            <a:gradFill>
              <a:gsLst>
                <a:gs pos="0">
                  <a:srgbClr val="645CA7"/>
                </a:gs>
                <a:gs pos="100000">
                  <a:srgbClr val="D77EAD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470;p95"/>
            <p:cNvSpPr/>
            <p:nvPr/>
          </p:nvSpPr>
          <p:spPr>
            <a:xfrm>
              <a:off x="3582402" y="983803"/>
              <a:ext cx="16312" cy="16312"/>
            </a:xfrm>
            <a:custGeom>
              <a:avLst/>
              <a:gdLst/>
              <a:ahLst/>
              <a:cxnLst/>
              <a:rect l="l" t="t" r="r" b="b"/>
              <a:pathLst>
                <a:path w="8156" h="8156" extrusionOk="0">
                  <a:moveTo>
                    <a:pt x="4078" y="1"/>
                  </a:moveTo>
                  <a:cubicBezTo>
                    <a:pt x="1827" y="1"/>
                    <a:pt x="0" y="1827"/>
                    <a:pt x="0" y="4078"/>
                  </a:cubicBezTo>
                  <a:cubicBezTo>
                    <a:pt x="0" y="6329"/>
                    <a:pt x="1827" y="8156"/>
                    <a:pt x="4078" y="8156"/>
                  </a:cubicBezTo>
                  <a:cubicBezTo>
                    <a:pt x="6328" y="8156"/>
                    <a:pt x="8155" y="6329"/>
                    <a:pt x="8155" y="4078"/>
                  </a:cubicBezTo>
                  <a:cubicBezTo>
                    <a:pt x="8155" y="1827"/>
                    <a:pt x="6328" y="1"/>
                    <a:pt x="4078" y="1"/>
                  </a:cubicBezTo>
                  <a:close/>
                </a:path>
              </a:pathLst>
            </a:custGeom>
            <a:gradFill>
              <a:gsLst>
                <a:gs pos="0">
                  <a:srgbClr val="645CA7"/>
                </a:gs>
                <a:gs pos="100000">
                  <a:srgbClr val="D77EAD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95"/>
            <p:cNvSpPr/>
            <p:nvPr/>
          </p:nvSpPr>
          <p:spPr>
            <a:xfrm>
              <a:off x="3531840" y="983737"/>
              <a:ext cx="34254" cy="16312"/>
            </a:xfrm>
            <a:custGeom>
              <a:avLst/>
              <a:gdLst/>
              <a:ahLst/>
              <a:cxnLst/>
              <a:rect l="l" t="t" r="r" b="b"/>
              <a:pathLst>
                <a:path w="17127" h="8156" extrusionOk="0">
                  <a:moveTo>
                    <a:pt x="4078" y="1"/>
                  </a:moveTo>
                  <a:cubicBezTo>
                    <a:pt x="1828" y="1"/>
                    <a:pt x="1" y="1828"/>
                    <a:pt x="1" y="4078"/>
                  </a:cubicBezTo>
                  <a:cubicBezTo>
                    <a:pt x="1" y="6329"/>
                    <a:pt x="1828" y="8156"/>
                    <a:pt x="4078" y="8156"/>
                  </a:cubicBezTo>
                  <a:lnTo>
                    <a:pt x="13049" y="8156"/>
                  </a:lnTo>
                  <a:cubicBezTo>
                    <a:pt x="15300" y="8156"/>
                    <a:pt x="17126" y="6329"/>
                    <a:pt x="17126" y="4078"/>
                  </a:cubicBezTo>
                  <a:cubicBezTo>
                    <a:pt x="17126" y="1828"/>
                    <a:pt x="15300" y="1"/>
                    <a:pt x="13049" y="1"/>
                  </a:cubicBezTo>
                  <a:close/>
                </a:path>
              </a:pathLst>
            </a:custGeom>
            <a:gradFill>
              <a:gsLst>
                <a:gs pos="0">
                  <a:srgbClr val="645CA7"/>
                </a:gs>
                <a:gs pos="100000">
                  <a:srgbClr val="D77EAD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72" name="Google Shape;1472;p95"/>
          <p:cNvSpPr/>
          <p:nvPr/>
        </p:nvSpPr>
        <p:spPr>
          <a:xfrm>
            <a:off x="3752286" y="2026699"/>
            <a:ext cx="16312" cy="16312"/>
          </a:xfrm>
          <a:custGeom>
            <a:avLst/>
            <a:gdLst/>
            <a:ahLst/>
            <a:cxnLst/>
            <a:rect l="l" t="t" r="r" b="b"/>
            <a:pathLst>
              <a:path w="8156" h="8156" extrusionOk="0">
                <a:moveTo>
                  <a:pt x="4078" y="1"/>
                </a:moveTo>
                <a:cubicBezTo>
                  <a:pt x="1827" y="1"/>
                  <a:pt x="0" y="1795"/>
                  <a:pt x="0" y="4078"/>
                </a:cubicBezTo>
                <a:cubicBezTo>
                  <a:pt x="0" y="6329"/>
                  <a:pt x="1827" y="8156"/>
                  <a:pt x="4078" y="8156"/>
                </a:cubicBezTo>
                <a:cubicBezTo>
                  <a:pt x="6329" y="8156"/>
                  <a:pt x="8155" y="6329"/>
                  <a:pt x="8155" y="4078"/>
                </a:cubicBezTo>
                <a:cubicBezTo>
                  <a:pt x="8155" y="1795"/>
                  <a:pt x="6329" y="1"/>
                  <a:pt x="4078" y="1"/>
                </a:cubicBezTo>
                <a:close/>
              </a:path>
            </a:pathLst>
          </a:custGeom>
          <a:gradFill>
            <a:gsLst>
              <a:gs pos="0">
                <a:srgbClr val="645CA7"/>
              </a:gs>
              <a:gs pos="100000">
                <a:srgbClr val="D77EAD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73" name="Google Shape;1473;p95"/>
          <p:cNvGrpSpPr/>
          <p:nvPr/>
        </p:nvGrpSpPr>
        <p:grpSpPr>
          <a:xfrm>
            <a:off x="3266360" y="3921143"/>
            <a:ext cx="783000" cy="783000"/>
            <a:chOff x="3266360" y="2991503"/>
            <a:chExt cx="783000" cy="783000"/>
          </a:xfrm>
        </p:grpSpPr>
        <p:sp>
          <p:nvSpPr>
            <p:cNvPr id="1426" name="Google Shape;1426;p95"/>
            <p:cNvSpPr/>
            <p:nvPr/>
          </p:nvSpPr>
          <p:spPr>
            <a:xfrm>
              <a:off x="3266360" y="2991503"/>
              <a:ext cx="783000" cy="783000"/>
            </a:xfrm>
            <a:prstGeom prst="flowChartConnector">
              <a:avLst/>
            </a:prstGeom>
            <a:solidFill>
              <a:srgbClr val="FFFFFF">
                <a:alpha val="60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74" name="Google Shape;1474;p95"/>
            <p:cNvGrpSpPr/>
            <p:nvPr/>
          </p:nvGrpSpPr>
          <p:grpSpPr>
            <a:xfrm>
              <a:off x="3516746" y="3197755"/>
              <a:ext cx="282266" cy="370563"/>
              <a:chOff x="1812825" y="238125"/>
              <a:chExt cx="3975575" cy="5219200"/>
            </a:xfrm>
          </p:grpSpPr>
          <p:sp>
            <p:nvSpPr>
              <p:cNvPr id="1475" name="Google Shape;1475;p95"/>
              <p:cNvSpPr/>
              <p:nvPr/>
            </p:nvSpPr>
            <p:spPr>
              <a:xfrm>
                <a:off x="1812825" y="238125"/>
                <a:ext cx="3975575" cy="5219200"/>
              </a:xfrm>
              <a:custGeom>
                <a:avLst/>
                <a:gdLst/>
                <a:ahLst/>
                <a:cxnLst/>
                <a:rect l="l" t="t" r="r" b="b"/>
                <a:pathLst>
                  <a:path w="159023" h="208768" extrusionOk="0">
                    <a:moveTo>
                      <a:pt x="146823" y="8155"/>
                    </a:moveTo>
                    <a:cubicBezTo>
                      <a:pt x="149041" y="8155"/>
                      <a:pt x="150868" y="9982"/>
                      <a:pt x="150868" y="12232"/>
                    </a:cubicBezTo>
                    <a:lnTo>
                      <a:pt x="150868" y="196535"/>
                    </a:lnTo>
                    <a:cubicBezTo>
                      <a:pt x="150868" y="198785"/>
                      <a:pt x="149041" y="200612"/>
                      <a:pt x="146823" y="200612"/>
                    </a:cubicBezTo>
                    <a:lnTo>
                      <a:pt x="12168" y="200612"/>
                    </a:lnTo>
                    <a:cubicBezTo>
                      <a:pt x="9950" y="200612"/>
                      <a:pt x="8123" y="198785"/>
                      <a:pt x="8123" y="196535"/>
                    </a:cubicBezTo>
                    <a:lnTo>
                      <a:pt x="8123" y="12232"/>
                    </a:lnTo>
                    <a:cubicBezTo>
                      <a:pt x="8123" y="9982"/>
                      <a:pt x="9950" y="8155"/>
                      <a:pt x="12168" y="8155"/>
                    </a:cubicBezTo>
                    <a:close/>
                    <a:moveTo>
                      <a:pt x="12168" y="0"/>
                    </a:moveTo>
                    <a:cubicBezTo>
                      <a:pt x="5448" y="0"/>
                      <a:pt x="1" y="5480"/>
                      <a:pt x="1" y="12232"/>
                    </a:cubicBezTo>
                    <a:lnTo>
                      <a:pt x="1" y="196535"/>
                    </a:lnTo>
                    <a:cubicBezTo>
                      <a:pt x="1" y="203287"/>
                      <a:pt x="5448" y="208767"/>
                      <a:pt x="12168" y="208767"/>
                    </a:cubicBezTo>
                    <a:lnTo>
                      <a:pt x="146823" y="208767"/>
                    </a:lnTo>
                    <a:cubicBezTo>
                      <a:pt x="153543" y="208767"/>
                      <a:pt x="159023" y="203287"/>
                      <a:pt x="159023" y="196535"/>
                    </a:cubicBezTo>
                    <a:lnTo>
                      <a:pt x="159023" y="12232"/>
                    </a:lnTo>
                    <a:cubicBezTo>
                      <a:pt x="159023" y="5480"/>
                      <a:pt x="153543" y="0"/>
                      <a:pt x="146823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645CA7"/>
                  </a:gs>
                  <a:gs pos="100000">
                    <a:srgbClr val="D77EAD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6" name="Google Shape;1476;p95"/>
              <p:cNvSpPr/>
              <p:nvPr/>
            </p:nvSpPr>
            <p:spPr>
              <a:xfrm>
                <a:off x="2220575" y="645850"/>
                <a:ext cx="3160075" cy="733975"/>
              </a:xfrm>
              <a:custGeom>
                <a:avLst/>
                <a:gdLst/>
                <a:ahLst/>
                <a:cxnLst/>
                <a:rect l="l" t="t" r="r" b="b"/>
                <a:pathLst>
                  <a:path w="126403" h="29359" extrusionOk="0">
                    <a:moveTo>
                      <a:pt x="118248" y="8156"/>
                    </a:moveTo>
                    <a:lnTo>
                      <a:pt x="118248" y="21204"/>
                    </a:lnTo>
                    <a:lnTo>
                      <a:pt x="8156" y="21204"/>
                    </a:lnTo>
                    <a:lnTo>
                      <a:pt x="8156" y="8156"/>
                    </a:lnTo>
                    <a:close/>
                    <a:moveTo>
                      <a:pt x="4078" y="1"/>
                    </a:moveTo>
                    <a:cubicBezTo>
                      <a:pt x="1795" y="1"/>
                      <a:pt x="1" y="1828"/>
                      <a:pt x="1" y="4078"/>
                    </a:cubicBezTo>
                    <a:lnTo>
                      <a:pt x="1" y="25281"/>
                    </a:lnTo>
                    <a:cubicBezTo>
                      <a:pt x="1" y="27532"/>
                      <a:pt x="1795" y="29359"/>
                      <a:pt x="4078" y="29359"/>
                    </a:cubicBezTo>
                    <a:lnTo>
                      <a:pt x="122325" y="29359"/>
                    </a:lnTo>
                    <a:cubicBezTo>
                      <a:pt x="124576" y="29359"/>
                      <a:pt x="126403" y="27532"/>
                      <a:pt x="126403" y="25281"/>
                    </a:cubicBezTo>
                    <a:lnTo>
                      <a:pt x="126403" y="4078"/>
                    </a:lnTo>
                    <a:cubicBezTo>
                      <a:pt x="126403" y="1828"/>
                      <a:pt x="124576" y="1"/>
                      <a:pt x="122325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645CA7"/>
                  </a:gs>
                  <a:gs pos="100000">
                    <a:srgbClr val="D77EAD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7" name="Google Shape;1477;p95"/>
              <p:cNvSpPr/>
              <p:nvPr/>
            </p:nvSpPr>
            <p:spPr>
              <a:xfrm>
                <a:off x="5176750" y="1583675"/>
                <a:ext cx="203900" cy="203900"/>
              </a:xfrm>
              <a:custGeom>
                <a:avLst/>
                <a:gdLst/>
                <a:ahLst/>
                <a:cxnLst/>
                <a:rect l="l" t="t" r="r" b="b"/>
                <a:pathLst>
                  <a:path w="8156" h="8156" extrusionOk="0">
                    <a:moveTo>
                      <a:pt x="4078" y="1"/>
                    </a:moveTo>
                    <a:cubicBezTo>
                      <a:pt x="1828" y="1"/>
                      <a:pt x="1" y="1827"/>
                      <a:pt x="1" y="4078"/>
                    </a:cubicBezTo>
                    <a:cubicBezTo>
                      <a:pt x="1" y="6329"/>
                      <a:pt x="1828" y="8156"/>
                      <a:pt x="4078" y="8156"/>
                    </a:cubicBezTo>
                    <a:cubicBezTo>
                      <a:pt x="6297" y="8156"/>
                      <a:pt x="8156" y="6329"/>
                      <a:pt x="8156" y="4078"/>
                    </a:cubicBezTo>
                    <a:cubicBezTo>
                      <a:pt x="8156" y="1827"/>
                      <a:pt x="6297" y="1"/>
                      <a:pt x="4078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645CA7"/>
                  </a:gs>
                  <a:gs pos="100000">
                    <a:srgbClr val="D77EAD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8" name="Google Shape;1478;p95"/>
              <p:cNvSpPr/>
              <p:nvPr/>
            </p:nvSpPr>
            <p:spPr>
              <a:xfrm>
                <a:off x="4769000" y="1583675"/>
                <a:ext cx="203900" cy="203900"/>
              </a:xfrm>
              <a:custGeom>
                <a:avLst/>
                <a:gdLst/>
                <a:ahLst/>
                <a:cxnLst/>
                <a:rect l="l" t="t" r="r" b="b"/>
                <a:pathLst>
                  <a:path w="8156" h="8156" extrusionOk="0">
                    <a:moveTo>
                      <a:pt x="4078" y="1"/>
                    </a:moveTo>
                    <a:cubicBezTo>
                      <a:pt x="1828" y="1"/>
                      <a:pt x="1" y="1827"/>
                      <a:pt x="1" y="4078"/>
                    </a:cubicBezTo>
                    <a:cubicBezTo>
                      <a:pt x="1" y="6329"/>
                      <a:pt x="1828" y="8156"/>
                      <a:pt x="4078" y="8156"/>
                    </a:cubicBezTo>
                    <a:cubicBezTo>
                      <a:pt x="6297" y="8156"/>
                      <a:pt x="8156" y="6329"/>
                      <a:pt x="8156" y="4078"/>
                    </a:cubicBezTo>
                    <a:cubicBezTo>
                      <a:pt x="8156" y="1827"/>
                      <a:pt x="6297" y="1"/>
                      <a:pt x="4078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645CA7"/>
                  </a:gs>
                  <a:gs pos="100000">
                    <a:srgbClr val="D77EAD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9" name="Google Shape;1479;p95"/>
              <p:cNvSpPr/>
              <p:nvPr/>
            </p:nvSpPr>
            <p:spPr>
              <a:xfrm>
                <a:off x="4055450" y="1583675"/>
                <a:ext cx="509700" cy="203900"/>
              </a:xfrm>
              <a:custGeom>
                <a:avLst/>
                <a:gdLst/>
                <a:ahLst/>
                <a:cxnLst/>
                <a:rect l="l" t="t" r="r" b="b"/>
                <a:pathLst>
                  <a:path w="20388" h="8156" extrusionOk="0">
                    <a:moveTo>
                      <a:pt x="4078" y="1"/>
                    </a:moveTo>
                    <a:cubicBezTo>
                      <a:pt x="1827" y="1"/>
                      <a:pt x="1" y="1827"/>
                      <a:pt x="1" y="4078"/>
                    </a:cubicBezTo>
                    <a:cubicBezTo>
                      <a:pt x="1" y="6329"/>
                      <a:pt x="1827" y="8156"/>
                      <a:pt x="4078" y="8156"/>
                    </a:cubicBezTo>
                    <a:lnTo>
                      <a:pt x="16311" y="8156"/>
                    </a:lnTo>
                    <a:cubicBezTo>
                      <a:pt x="18529" y="8156"/>
                      <a:pt x="20388" y="6329"/>
                      <a:pt x="20388" y="4078"/>
                    </a:cubicBezTo>
                    <a:cubicBezTo>
                      <a:pt x="20388" y="1827"/>
                      <a:pt x="18529" y="1"/>
                      <a:pt x="16311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645CA7"/>
                  </a:gs>
                  <a:gs pos="100000">
                    <a:srgbClr val="D77EAD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0" name="Google Shape;1480;p95"/>
              <p:cNvSpPr/>
              <p:nvPr/>
            </p:nvSpPr>
            <p:spPr>
              <a:xfrm>
                <a:off x="4463200" y="4437925"/>
                <a:ext cx="917450" cy="611650"/>
              </a:xfrm>
              <a:custGeom>
                <a:avLst/>
                <a:gdLst/>
                <a:ahLst/>
                <a:cxnLst/>
                <a:rect l="l" t="t" r="r" b="b"/>
                <a:pathLst>
                  <a:path w="36698" h="24466" extrusionOk="0">
                    <a:moveTo>
                      <a:pt x="28543" y="8155"/>
                    </a:moveTo>
                    <a:lnTo>
                      <a:pt x="28543" y="16310"/>
                    </a:lnTo>
                    <a:lnTo>
                      <a:pt x="8155" y="16310"/>
                    </a:lnTo>
                    <a:lnTo>
                      <a:pt x="8155" y="8155"/>
                    </a:lnTo>
                    <a:close/>
                    <a:moveTo>
                      <a:pt x="4078" y="0"/>
                    </a:moveTo>
                    <a:cubicBezTo>
                      <a:pt x="1795" y="0"/>
                      <a:pt x="1" y="1827"/>
                      <a:pt x="1" y="4078"/>
                    </a:cubicBezTo>
                    <a:lnTo>
                      <a:pt x="1" y="20388"/>
                    </a:lnTo>
                    <a:cubicBezTo>
                      <a:pt x="1" y="22638"/>
                      <a:pt x="1795" y="24465"/>
                      <a:pt x="4078" y="24465"/>
                    </a:cubicBezTo>
                    <a:lnTo>
                      <a:pt x="32620" y="24465"/>
                    </a:lnTo>
                    <a:cubicBezTo>
                      <a:pt x="34871" y="24465"/>
                      <a:pt x="36698" y="22638"/>
                      <a:pt x="36698" y="20388"/>
                    </a:cubicBezTo>
                    <a:lnTo>
                      <a:pt x="36698" y="4078"/>
                    </a:lnTo>
                    <a:cubicBezTo>
                      <a:pt x="36698" y="1827"/>
                      <a:pt x="34871" y="0"/>
                      <a:pt x="32620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645CA7"/>
                  </a:gs>
                  <a:gs pos="100000">
                    <a:srgbClr val="D77EAD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1" name="Google Shape;1481;p95"/>
              <p:cNvSpPr/>
              <p:nvPr/>
            </p:nvSpPr>
            <p:spPr>
              <a:xfrm>
                <a:off x="4463200" y="3622425"/>
                <a:ext cx="917450" cy="611650"/>
              </a:xfrm>
              <a:custGeom>
                <a:avLst/>
                <a:gdLst/>
                <a:ahLst/>
                <a:cxnLst/>
                <a:rect l="l" t="t" r="r" b="b"/>
                <a:pathLst>
                  <a:path w="36698" h="24466" extrusionOk="0">
                    <a:moveTo>
                      <a:pt x="28543" y="8155"/>
                    </a:moveTo>
                    <a:lnTo>
                      <a:pt x="28543" y="16310"/>
                    </a:lnTo>
                    <a:lnTo>
                      <a:pt x="8155" y="16310"/>
                    </a:lnTo>
                    <a:lnTo>
                      <a:pt x="8155" y="8155"/>
                    </a:lnTo>
                    <a:close/>
                    <a:moveTo>
                      <a:pt x="4078" y="0"/>
                    </a:moveTo>
                    <a:cubicBezTo>
                      <a:pt x="1795" y="0"/>
                      <a:pt x="1" y="1827"/>
                      <a:pt x="1" y="4078"/>
                    </a:cubicBezTo>
                    <a:lnTo>
                      <a:pt x="1" y="20388"/>
                    </a:lnTo>
                    <a:cubicBezTo>
                      <a:pt x="1" y="22639"/>
                      <a:pt x="1795" y="24465"/>
                      <a:pt x="4078" y="24465"/>
                    </a:cubicBezTo>
                    <a:lnTo>
                      <a:pt x="32620" y="24465"/>
                    </a:lnTo>
                    <a:cubicBezTo>
                      <a:pt x="34871" y="24465"/>
                      <a:pt x="36698" y="22639"/>
                      <a:pt x="36698" y="20388"/>
                    </a:cubicBezTo>
                    <a:lnTo>
                      <a:pt x="36698" y="4078"/>
                    </a:lnTo>
                    <a:cubicBezTo>
                      <a:pt x="36698" y="1827"/>
                      <a:pt x="34871" y="0"/>
                      <a:pt x="32620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645CA7"/>
                  </a:gs>
                  <a:gs pos="100000">
                    <a:srgbClr val="D77EAD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2" name="Google Shape;1482;p95"/>
              <p:cNvSpPr/>
              <p:nvPr/>
            </p:nvSpPr>
            <p:spPr>
              <a:xfrm>
                <a:off x="4463200" y="2806925"/>
                <a:ext cx="917450" cy="611650"/>
              </a:xfrm>
              <a:custGeom>
                <a:avLst/>
                <a:gdLst/>
                <a:ahLst/>
                <a:cxnLst/>
                <a:rect l="l" t="t" r="r" b="b"/>
                <a:pathLst>
                  <a:path w="36698" h="24466" extrusionOk="0">
                    <a:moveTo>
                      <a:pt x="28543" y="8156"/>
                    </a:moveTo>
                    <a:lnTo>
                      <a:pt x="28543" y="16311"/>
                    </a:lnTo>
                    <a:lnTo>
                      <a:pt x="8155" y="16311"/>
                    </a:lnTo>
                    <a:lnTo>
                      <a:pt x="8155" y="8156"/>
                    </a:lnTo>
                    <a:close/>
                    <a:moveTo>
                      <a:pt x="4078" y="1"/>
                    </a:moveTo>
                    <a:cubicBezTo>
                      <a:pt x="1795" y="1"/>
                      <a:pt x="1" y="1827"/>
                      <a:pt x="1" y="4078"/>
                    </a:cubicBezTo>
                    <a:lnTo>
                      <a:pt x="1" y="20388"/>
                    </a:lnTo>
                    <a:cubicBezTo>
                      <a:pt x="1" y="22639"/>
                      <a:pt x="1795" y="24465"/>
                      <a:pt x="4078" y="24465"/>
                    </a:cubicBezTo>
                    <a:lnTo>
                      <a:pt x="32620" y="24465"/>
                    </a:lnTo>
                    <a:cubicBezTo>
                      <a:pt x="34871" y="24465"/>
                      <a:pt x="36698" y="22639"/>
                      <a:pt x="36698" y="20388"/>
                    </a:cubicBezTo>
                    <a:lnTo>
                      <a:pt x="36698" y="4078"/>
                    </a:lnTo>
                    <a:cubicBezTo>
                      <a:pt x="36698" y="1827"/>
                      <a:pt x="34871" y="1"/>
                      <a:pt x="32620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645CA7"/>
                  </a:gs>
                  <a:gs pos="100000">
                    <a:srgbClr val="D77EAD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3" name="Google Shape;1483;p95"/>
              <p:cNvSpPr/>
              <p:nvPr/>
            </p:nvSpPr>
            <p:spPr>
              <a:xfrm>
                <a:off x="4463200" y="1991425"/>
                <a:ext cx="917450" cy="611650"/>
              </a:xfrm>
              <a:custGeom>
                <a:avLst/>
                <a:gdLst/>
                <a:ahLst/>
                <a:cxnLst/>
                <a:rect l="l" t="t" r="r" b="b"/>
                <a:pathLst>
                  <a:path w="36698" h="24466" extrusionOk="0">
                    <a:moveTo>
                      <a:pt x="28543" y="8156"/>
                    </a:moveTo>
                    <a:lnTo>
                      <a:pt x="28543" y="16311"/>
                    </a:lnTo>
                    <a:lnTo>
                      <a:pt x="8155" y="16311"/>
                    </a:lnTo>
                    <a:lnTo>
                      <a:pt x="8155" y="8156"/>
                    </a:lnTo>
                    <a:close/>
                    <a:moveTo>
                      <a:pt x="4078" y="1"/>
                    </a:moveTo>
                    <a:cubicBezTo>
                      <a:pt x="1795" y="1"/>
                      <a:pt x="1" y="1827"/>
                      <a:pt x="1" y="4078"/>
                    </a:cubicBezTo>
                    <a:lnTo>
                      <a:pt x="1" y="20388"/>
                    </a:lnTo>
                    <a:cubicBezTo>
                      <a:pt x="1" y="22639"/>
                      <a:pt x="1795" y="24466"/>
                      <a:pt x="4078" y="24466"/>
                    </a:cubicBezTo>
                    <a:lnTo>
                      <a:pt x="32620" y="24466"/>
                    </a:lnTo>
                    <a:cubicBezTo>
                      <a:pt x="34871" y="24466"/>
                      <a:pt x="36698" y="22639"/>
                      <a:pt x="36698" y="20388"/>
                    </a:cubicBezTo>
                    <a:lnTo>
                      <a:pt x="36698" y="4078"/>
                    </a:lnTo>
                    <a:cubicBezTo>
                      <a:pt x="36698" y="1827"/>
                      <a:pt x="34871" y="1"/>
                      <a:pt x="32620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645CA7"/>
                  </a:gs>
                  <a:gs pos="100000">
                    <a:srgbClr val="D77EAD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4" name="Google Shape;1484;p95"/>
              <p:cNvSpPr/>
              <p:nvPr/>
            </p:nvSpPr>
            <p:spPr>
              <a:xfrm>
                <a:off x="3341900" y="4437925"/>
                <a:ext cx="917450" cy="611650"/>
              </a:xfrm>
              <a:custGeom>
                <a:avLst/>
                <a:gdLst/>
                <a:ahLst/>
                <a:cxnLst/>
                <a:rect l="l" t="t" r="r" b="b"/>
                <a:pathLst>
                  <a:path w="36698" h="24466" extrusionOk="0">
                    <a:moveTo>
                      <a:pt x="28543" y="8155"/>
                    </a:moveTo>
                    <a:lnTo>
                      <a:pt x="28543" y="16310"/>
                    </a:lnTo>
                    <a:lnTo>
                      <a:pt x="8155" y="16310"/>
                    </a:lnTo>
                    <a:lnTo>
                      <a:pt x="8155" y="8155"/>
                    </a:lnTo>
                    <a:close/>
                    <a:moveTo>
                      <a:pt x="4078" y="0"/>
                    </a:moveTo>
                    <a:cubicBezTo>
                      <a:pt x="1794" y="0"/>
                      <a:pt x="0" y="1827"/>
                      <a:pt x="0" y="4078"/>
                    </a:cubicBezTo>
                    <a:lnTo>
                      <a:pt x="0" y="20388"/>
                    </a:lnTo>
                    <a:cubicBezTo>
                      <a:pt x="0" y="22638"/>
                      <a:pt x="1794" y="24465"/>
                      <a:pt x="4078" y="24465"/>
                    </a:cubicBezTo>
                    <a:lnTo>
                      <a:pt x="32620" y="24465"/>
                    </a:lnTo>
                    <a:cubicBezTo>
                      <a:pt x="34871" y="24465"/>
                      <a:pt x="36698" y="22638"/>
                      <a:pt x="36698" y="20388"/>
                    </a:cubicBezTo>
                    <a:lnTo>
                      <a:pt x="36698" y="4078"/>
                    </a:lnTo>
                    <a:cubicBezTo>
                      <a:pt x="36698" y="1827"/>
                      <a:pt x="34871" y="0"/>
                      <a:pt x="32620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645CA7"/>
                  </a:gs>
                  <a:gs pos="100000">
                    <a:srgbClr val="D77EAD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5" name="Google Shape;1485;p95"/>
              <p:cNvSpPr/>
              <p:nvPr/>
            </p:nvSpPr>
            <p:spPr>
              <a:xfrm>
                <a:off x="3341900" y="3622425"/>
                <a:ext cx="917450" cy="611650"/>
              </a:xfrm>
              <a:custGeom>
                <a:avLst/>
                <a:gdLst/>
                <a:ahLst/>
                <a:cxnLst/>
                <a:rect l="l" t="t" r="r" b="b"/>
                <a:pathLst>
                  <a:path w="36698" h="24466" extrusionOk="0">
                    <a:moveTo>
                      <a:pt x="28543" y="8155"/>
                    </a:moveTo>
                    <a:lnTo>
                      <a:pt x="28543" y="16310"/>
                    </a:lnTo>
                    <a:lnTo>
                      <a:pt x="8155" y="16310"/>
                    </a:lnTo>
                    <a:lnTo>
                      <a:pt x="8155" y="8155"/>
                    </a:lnTo>
                    <a:close/>
                    <a:moveTo>
                      <a:pt x="4078" y="0"/>
                    </a:moveTo>
                    <a:cubicBezTo>
                      <a:pt x="1794" y="0"/>
                      <a:pt x="0" y="1827"/>
                      <a:pt x="0" y="4078"/>
                    </a:cubicBezTo>
                    <a:lnTo>
                      <a:pt x="0" y="20388"/>
                    </a:lnTo>
                    <a:cubicBezTo>
                      <a:pt x="0" y="22639"/>
                      <a:pt x="1794" y="24465"/>
                      <a:pt x="4078" y="24465"/>
                    </a:cubicBezTo>
                    <a:lnTo>
                      <a:pt x="32620" y="24465"/>
                    </a:lnTo>
                    <a:cubicBezTo>
                      <a:pt x="34871" y="24465"/>
                      <a:pt x="36698" y="22639"/>
                      <a:pt x="36698" y="20388"/>
                    </a:cubicBezTo>
                    <a:lnTo>
                      <a:pt x="36698" y="4078"/>
                    </a:lnTo>
                    <a:cubicBezTo>
                      <a:pt x="36698" y="1827"/>
                      <a:pt x="34871" y="0"/>
                      <a:pt x="32620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645CA7"/>
                  </a:gs>
                  <a:gs pos="100000">
                    <a:srgbClr val="D77EAD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6" name="Google Shape;1486;p95"/>
              <p:cNvSpPr/>
              <p:nvPr/>
            </p:nvSpPr>
            <p:spPr>
              <a:xfrm>
                <a:off x="3341900" y="2806925"/>
                <a:ext cx="917450" cy="611650"/>
              </a:xfrm>
              <a:custGeom>
                <a:avLst/>
                <a:gdLst/>
                <a:ahLst/>
                <a:cxnLst/>
                <a:rect l="l" t="t" r="r" b="b"/>
                <a:pathLst>
                  <a:path w="36698" h="24466" extrusionOk="0">
                    <a:moveTo>
                      <a:pt x="28543" y="8156"/>
                    </a:moveTo>
                    <a:lnTo>
                      <a:pt x="28543" y="16311"/>
                    </a:lnTo>
                    <a:lnTo>
                      <a:pt x="8155" y="16311"/>
                    </a:lnTo>
                    <a:lnTo>
                      <a:pt x="8155" y="8156"/>
                    </a:lnTo>
                    <a:close/>
                    <a:moveTo>
                      <a:pt x="4078" y="1"/>
                    </a:moveTo>
                    <a:cubicBezTo>
                      <a:pt x="1794" y="1"/>
                      <a:pt x="0" y="1827"/>
                      <a:pt x="0" y="4078"/>
                    </a:cubicBezTo>
                    <a:lnTo>
                      <a:pt x="0" y="20388"/>
                    </a:lnTo>
                    <a:cubicBezTo>
                      <a:pt x="0" y="22639"/>
                      <a:pt x="1794" y="24465"/>
                      <a:pt x="4078" y="24465"/>
                    </a:cubicBezTo>
                    <a:lnTo>
                      <a:pt x="32620" y="24465"/>
                    </a:lnTo>
                    <a:cubicBezTo>
                      <a:pt x="34871" y="24465"/>
                      <a:pt x="36698" y="22639"/>
                      <a:pt x="36698" y="20388"/>
                    </a:cubicBezTo>
                    <a:lnTo>
                      <a:pt x="36698" y="4078"/>
                    </a:lnTo>
                    <a:cubicBezTo>
                      <a:pt x="36698" y="1827"/>
                      <a:pt x="34871" y="1"/>
                      <a:pt x="32620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645CA7"/>
                  </a:gs>
                  <a:gs pos="100000">
                    <a:srgbClr val="D77EAD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7" name="Google Shape;1487;p95"/>
              <p:cNvSpPr/>
              <p:nvPr/>
            </p:nvSpPr>
            <p:spPr>
              <a:xfrm>
                <a:off x="3341900" y="1991425"/>
                <a:ext cx="917450" cy="611650"/>
              </a:xfrm>
              <a:custGeom>
                <a:avLst/>
                <a:gdLst/>
                <a:ahLst/>
                <a:cxnLst/>
                <a:rect l="l" t="t" r="r" b="b"/>
                <a:pathLst>
                  <a:path w="36698" h="24466" extrusionOk="0">
                    <a:moveTo>
                      <a:pt x="28543" y="8156"/>
                    </a:moveTo>
                    <a:lnTo>
                      <a:pt x="28543" y="16311"/>
                    </a:lnTo>
                    <a:lnTo>
                      <a:pt x="8155" y="16311"/>
                    </a:lnTo>
                    <a:lnTo>
                      <a:pt x="8155" y="8156"/>
                    </a:lnTo>
                    <a:close/>
                    <a:moveTo>
                      <a:pt x="4078" y="1"/>
                    </a:moveTo>
                    <a:cubicBezTo>
                      <a:pt x="1794" y="1"/>
                      <a:pt x="0" y="1827"/>
                      <a:pt x="0" y="4078"/>
                    </a:cubicBezTo>
                    <a:lnTo>
                      <a:pt x="0" y="20388"/>
                    </a:lnTo>
                    <a:cubicBezTo>
                      <a:pt x="0" y="22639"/>
                      <a:pt x="1794" y="24466"/>
                      <a:pt x="4078" y="24466"/>
                    </a:cubicBezTo>
                    <a:lnTo>
                      <a:pt x="32620" y="24466"/>
                    </a:lnTo>
                    <a:cubicBezTo>
                      <a:pt x="34871" y="24466"/>
                      <a:pt x="36698" y="22639"/>
                      <a:pt x="36698" y="20388"/>
                    </a:cubicBezTo>
                    <a:lnTo>
                      <a:pt x="36698" y="4078"/>
                    </a:lnTo>
                    <a:cubicBezTo>
                      <a:pt x="36698" y="1827"/>
                      <a:pt x="34871" y="1"/>
                      <a:pt x="32620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645CA7"/>
                  </a:gs>
                  <a:gs pos="100000">
                    <a:srgbClr val="D77EAD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8" name="Google Shape;1488;p95"/>
              <p:cNvSpPr/>
              <p:nvPr/>
            </p:nvSpPr>
            <p:spPr>
              <a:xfrm>
                <a:off x="2220575" y="4437925"/>
                <a:ext cx="917475" cy="611650"/>
              </a:xfrm>
              <a:custGeom>
                <a:avLst/>
                <a:gdLst/>
                <a:ahLst/>
                <a:cxnLst/>
                <a:rect l="l" t="t" r="r" b="b"/>
                <a:pathLst>
                  <a:path w="36699" h="24466" extrusionOk="0">
                    <a:moveTo>
                      <a:pt x="28543" y="8155"/>
                    </a:moveTo>
                    <a:lnTo>
                      <a:pt x="28543" y="16310"/>
                    </a:lnTo>
                    <a:lnTo>
                      <a:pt x="8156" y="16310"/>
                    </a:lnTo>
                    <a:lnTo>
                      <a:pt x="8156" y="8155"/>
                    </a:lnTo>
                    <a:close/>
                    <a:moveTo>
                      <a:pt x="4078" y="0"/>
                    </a:moveTo>
                    <a:cubicBezTo>
                      <a:pt x="1795" y="0"/>
                      <a:pt x="1" y="1827"/>
                      <a:pt x="1" y="4078"/>
                    </a:cubicBezTo>
                    <a:lnTo>
                      <a:pt x="1" y="20388"/>
                    </a:lnTo>
                    <a:cubicBezTo>
                      <a:pt x="1" y="22638"/>
                      <a:pt x="1795" y="24465"/>
                      <a:pt x="4078" y="24465"/>
                    </a:cubicBezTo>
                    <a:lnTo>
                      <a:pt x="32621" y="24465"/>
                    </a:lnTo>
                    <a:cubicBezTo>
                      <a:pt x="34872" y="24465"/>
                      <a:pt x="36698" y="22638"/>
                      <a:pt x="36698" y="20388"/>
                    </a:cubicBezTo>
                    <a:lnTo>
                      <a:pt x="36698" y="4078"/>
                    </a:lnTo>
                    <a:cubicBezTo>
                      <a:pt x="36698" y="1827"/>
                      <a:pt x="34872" y="0"/>
                      <a:pt x="32621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645CA7"/>
                  </a:gs>
                  <a:gs pos="100000">
                    <a:srgbClr val="D77EAD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9" name="Google Shape;1489;p95"/>
              <p:cNvSpPr/>
              <p:nvPr/>
            </p:nvSpPr>
            <p:spPr>
              <a:xfrm>
                <a:off x="2220575" y="3622425"/>
                <a:ext cx="917475" cy="611650"/>
              </a:xfrm>
              <a:custGeom>
                <a:avLst/>
                <a:gdLst/>
                <a:ahLst/>
                <a:cxnLst/>
                <a:rect l="l" t="t" r="r" b="b"/>
                <a:pathLst>
                  <a:path w="36699" h="24466" extrusionOk="0">
                    <a:moveTo>
                      <a:pt x="28543" y="8155"/>
                    </a:moveTo>
                    <a:lnTo>
                      <a:pt x="28543" y="16310"/>
                    </a:lnTo>
                    <a:lnTo>
                      <a:pt x="8156" y="16310"/>
                    </a:lnTo>
                    <a:lnTo>
                      <a:pt x="8156" y="8155"/>
                    </a:lnTo>
                    <a:close/>
                    <a:moveTo>
                      <a:pt x="4078" y="0"/>
                    </a:moveTo>
                    <a:cubicBezTo>
                      <a:pt x="1795" y="0"/>
                      <a:pt x="1" y="1827"/>
                      <a:pt x="1" y="4078"/>
                    </a:cubicBezTo>
                    <a:lnTo>
                      <a:pt x="1" y="20388"/>
                    </a:lnTo>
                    <a:cubicBezTo>
                      <a:pt x="1" y="22639"/>
                      <a:pt x="1795" y="24465"/>
                      <a:pt x="4078" y="24465"/>
                    </a:cubicBezTo>
                    <a:lnTo>
                      <a:pt x="32621" y="24465"/>
                    </a:lnTo>
                    <a:cubicBezTo>
                      <a:pt x="34872" y="24465"/>
                      <a:pt x="36698" y="22639"/>
                      <a:pt x="36698" y="20388"/>
                    </a:cubicBezTo>
                    <a:lnTo>
                      <a:pt x="36698" y="4078"/>
                    </a:lnTo>
                    <a:cubicBezTo>
                      <a:pt x="36698" y="1827"/>
                      <a:pt x="34872" y="0"/>
                      <a:pt x="32621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645CA7"/>
                  </a:gs>
                  <a:gs pos="100000">
                    <a:srgbClr val="D77EAD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0" name="Google Shape;1490;p95"/>
              <p:cNvSpPr/>
              <p:nvPr/>
            </p:nvSpPr>
            <p:spPr>
              <a:xfrm>
                <a:off x="2220575" y="2806925"/>
                <a:ext cx="917475" cy="611650"/>
              </a:xfrm>
              <a:custGeom>
                <a:avLst/>
                <a:gdLst/>
                <a:ahLst/>
                <a:cxnLst/>
                <a:rect l="l" t="t" r="r" b="b"/>
                <a:pathLst>
                  <a:path w="36699" h="24466" extrusionOk="0">
                    <a:moveTo>
                      <a:pt x="28543" y="8156"/>
                    </a:moveTo>
                    <a:lnTo>
                      <a:pt x="28543" y="16311"/>
                    </a:lnTo>
                    <a:lnTo>
                      <a:pt x="8156" y="16311"/>
                    </a:lnTo>
                    <a:lnTo>
                      <a:pt x="8156" y="8156"/>
                    </a:lnTo>
                    <a:close/>
                    <a:moveTo>
                      <a:pt x="4078" y="1"/>
                    </a:moveTo>
                    <a:cubicBezTo>
                      <a:pt x="1795" y="1"/>
                      <a:pt x="1" y="1827"/>
                      <a:pt x="1" y="4078"/>
                    </a:cubicBezTo>
                    <a:lnTo>
                      <a:pt x="1" y="20388"/>
                    </a:lnTo>
                    <a:cubicBezTo>
                      <a:pt x="1" y="22639"/>
                      <a:pt x="1795" y="24465"/>
                      <a:pt x="4078" y="24465"/>
                    </a:cubicBezTo>
                    <a:lnTo>
                      <a:pt x="32621" y="24465"/>
                    </a:lnTo>
                    <a:cubicBezTo>
                      <a:pt x="34872" y="24465"/>
                      <a:pt x="36698" y="22639"/>
                      <a:pt x="36698" y="20388"/>
                    </a:cubicBezTo>
                    <a:lnTo>
                      <a:pt x="36698" y="4078"/>
                    </a:lnTo>
                    <a:cubicBezTo>
                      <a:pt x="36698" y="1827"/>
                      <a:pt x="34872" y="1"/>
                      <a:pt x="32621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645CA7"/>
                  </a:gs>
                  <a:gs pos="100000">
                    <a:srgbClr val="D77EAD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1" name="Google Shape;1491;p95"/>
              <p:cNvSpPr/>
              <p:nvPr/>
            </p:nvSpPr>
            <p:spPr>
              <a:xfrm>
                <a:off x="2220575" y="1991425"/>
                <a:ext cx="917475" cy="611650"/>
              </a:xfrm>
              <a:custGeom>
                <a:avLst/>
                <a:gdLst/>
                <a:ahLst/>
                <a:cxnLst/>
                <a:rect l="l" t="t" r="r" b="b"/>
                <a:pathLst>
                  <a:path w="36699" h="24466" extrusionOk="0">
                    <a:moveTo>
                      <a:pt x="28543" y="8156"/>
                    </a:moveTo>
                    <a:lnTo>
                      <a:pt x="28543" y="16311"/>
                    </a:lnTo>
                    <a:lnTo>
                      <a:pt x="8156" y="16311"/>
                    </a:lnTo>
                    <a:lnTo>
                      <a:pt x="8156" y="8156"/>
                    </a:lnTo>
                    <a:close/>
                    <a:moveTo>
                      <a:pt x="4078" y="1"/>
                    </a:moveTo>
                    <a:cubicBezTo>
                      <a:pt x="1795" y="1"/>
                      <a:pt x="1" y="1827"/>
                      <a:pt x="1" y="4078"/>
                    </a:cubicBezTo>
                    <a:lnTo>
                      <a:pt x="1" y="20388"/>
                    </a:lnTo>
                    <a:cubicBezTo>
                      <a:pt x="1" y="22639"/>
                      <a:pt x="1795" y="24466"/>
                      <a:pt x="4078" y="24466"/>
                    </a:cubicBezTo>
                    <a:lnTo>
                      <a:pt x="32621" y="24466"/>
                    </a:lnTo>
                    <a:cubicBezTo>
                      <a:pt x="34872" y="24466"/>
                      <a:pt x="36698" y="22639"/>
                      <a:pt x="36698" y="20388"/>
                    </a:cubicBezTo>
                    <a:lnTo>
                      <a:pt x="36698" y="4078"/>
                    </a:lnTo>
                    <a:cubicBezTo>
                      <a:pt x="36698" y="1827"/>
                      <a:pt x="34872" y="1"/>
                      <a:pt x="32621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645CA7"/>
                  </a:gs>
                  <a:gs pos="100000">
                    <a:srgbClr val="D77EAD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492" name="Google Shape;1492;p95"/>
          <p:cNvGrpSpPr/>
          <p:nvPr/>
        </p:nvGrpSpPr>
        <p:grpSpPr>
          <a:xfrm>
            <a:off x="5094648" y="3921143"/>
            <a:ext cx="783000" cy="783000"/>
            <a:chOff x="5094648" y="2991503"/>
            <a:chExt cx="783000" cy="783000"/>
          </a:xfrm>
        </p:grpSpPr>
        <p:sp>
          <p:nvSpPr>
            <p:cNvPr id="1429" name="Google Shape;1429;p95"/>
            <p:cNvSpPr/>
            <p:nvPr/>
          </p:nvSpPr>
          <p:spPr>
            <a:xfrm>
              <a:off x="5094648" y="2991503"/>
              <a:ext cx="783000" cy="783000"/>
            </a:xfrm>
            <a:prstGeom prst="flowChartConnector">
              <a:avLst/>
            </a:prstGeom>
            <a:solidFill>
              <a:srgbClr val="FFFFFF">
                <a:alpha val="60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93" name="Google Shape;1493;p95"/>
            <p:cNvGrpSpPr/>
            <p:nvPr/>
          </p:nvGrpSpPr>
          <p:grpSpPr>
            <a:xfrm>
              <a:off x="5319823" y="3254730"/>
              <a:ext cx="333046" cy="256859"/>
              <a:chOff x="1190625" y="840425"/>
              <a:chExt cx="5228350" cy="4032325"/>
            </a:xfrm>
          </p:grpSpPr>
          <p:sp>
            <p:nvSpPr>
              <p:cNvPr id="1494" name="Google Shape;1494;p95"/>
              <p:cNvSpPr/>
              <p:nvPr/>
            </p:nvSpPr>
            <p:spPr>
              <a:xfrm>
                <a:off x="1190625" y="840425"/>
                <a:ext cx="5228350" cy="4032325"/>
              </a:xfrm>
              <a:custGeom>
                <a:avLst/>
                <a:gdLst/>
                <a:ahLst/>
                <a:cxnLst/>
                <a:rect l="l" t="t" r="r" b="b"/>
                <a:pathLst>
                  <a:path w="209134" h="161293" extrusionOk="0">
                    <a:moveTo>
                      <a:pt x="42694" y="6201"/>
                    </a:moveTo>
                    <a:cubicBezTo>
                      <a:pt x="62816" y="6201"/>
                      <a:pt x="79212" y="22573"/>
                      <a:pt x="79212" y="42694"/>
                    </a:cubicBezTo>
                    <a:cubicBezTo>
                      <a:pt x="79212" y="62841"/>
                      <a:pt x="62816" y="79212"/>
                      <a:pt x="42694" y="79212"/>
                    </a:cubicBezTo>
                    <a:cubicBezTo>
                      <a:pt x="22573" y="79212"/>
                      <a:pt x="6176" y="62841"/>
                      <a:pt x="6176" y="42694"/>
                    </a:cubicBezTo>
                    <a:cubicBezTo>
                      <a:pt x="6176" y="22573"/>
                      <a:pt x="22573" y="6201"/>
                      <a:pt x="42694" y="6201"/>
                    </a:cubicBezTo>
                    <a:close/>
                    <a:moveTo>
                      <a:pt x="166439" y="6201"/>
                    </a:moveTo>
                    <a:cubicBezTo>
                      <a:pt x="186585" y="6201"/>
                      <a:pt x="202957" y="22573"/>
                      <a:pt x="202957" y="42694"/>
                    </a:cubicBezTo>
                    <a:cubicBezTo>
                      <a:pt x="202957" y="62841"/>
                      <a:pt x="186585" y="79212"/>
                      <a:pt x="166439" y="79212"/>
                    </a:cubicBezTo>
                    <a:cubicBezTo>
                      <a:pt x="146317" y="79212"/>
                      <a:pt x="129946" y="62841"/>
                      <a:pt x="129946" y="42694"/>
                    </a:cubicBezTo>
                    <a:cubicBezTo>
                      <a:pt x="129946" y="22573"/>
                      <a:pt x="146317" y="6201"/>
                      <a:pt x="166439" y="6201"/>
                    </a:cubicBezTo>
                    <a:close/>
                    <a:moveTo>
                      <a:pt x="6176" y="64826"/>
                    </a:moveTo>
                    <a:cubicBezTo>
                      <a:pt x="13308" y="76541"/>
                      <a:pt x="25930" y="84580"/>
                      <a:pt x="40439" y="85340"/>
                    </a:cubicBezTo>
                    <a:cubicBezTo>
                      <a:pt x="40636" y="85364"/>
                      <a:pt x="40832" y="85389"/>
                      <a:pt x="41052" y="85389"/>
                    </a:cubicBezTo>
                    <a:lnTo>
                      <a:pt x="62277" y="85389"/>
                    </a:lnTo>
                    <a:lnTo>
                      <a:pt x="62277" y="133867"/>
                    </a:lnTo>
                    <a:cubicBezTo>
                      <a:pt x="62277" y="139553"/>
                      <a:pt x="60071" y="144871"/>
                      <a:pt x="56076" y="148891"/>
                    </a:cubicBezTo>
                    <a:cubicBezTo>
                      <a:pt x="52057" y="152910"/>
                      <a:pt x="46714" y="155116"/>
                      <a:pt x="41052" y="155116"/>
                    </a:cubicBezTo>
                    <a:lnTo>
                      <a:pt x="37057" y="155116"/>
                    </a:lnTo>
                    <a:cubicBezTo>
                      <a:pt x="26764" y="155116"/>
                      <a:pt x="17965" y="147764"/>
                      <a:pt x="16151" y="137641"/>
                    </a:cubicBezTo>
                    <a:lnTo>
                      <a:pt x="9313" y="99751"/>
                    </a:lnTo>
                    <a:cubicBezTo>
                      <a:pt x="7230" y="88256"/>
                      <a:pt x="6176" y="76517"/>
                      <a:pt x="6176" y="64850"/>
                    </a:cubicBezTo>
                    <a:lnTo>
                      <a:pt x="6176" y="64826"/>
                    </a:lnTo>
                    <a:close/>
                    <a:moveTo>
                      <a:pt x="42694" y="0"/>
                    </a:moveTo>
                    <a:cubicBezTo>
                      <a:pt x="19141" y="0"/>
                      <a:pt x="0" y="19166"/>
                      <a:pt x="0" y="42694"/>
                    </a:cubicBezTo>
                    <a:cubicBezTo>
                      <a:pt x="0" y="43136"/>
                      <a:pt x="0" y="43577"/>
                      <a:pt x="25" y="43993"/>
                    </a:cubicBezTo>
                    <a:cubicBezTo>
                      <a:pt x="0" y="44116"/>
                      <a:pt x="0" y="44238"/>
                      <a:pt x="0" y="44361"/>
                    </a:cubicBezTo>
                    <a:lnTo>
                      <a:pt x="0" y="64850"/>
                    </a:lnTo>
                    <a:cubicBezTo>
                      <a:pt x="0" y="76884"/>
                      <a:pt x="1078" y="88991"/>
                      <a:pt x="3211" y="100829"/>
                    </a:cubicBezTo>
                    <a:lnTo>
                      <a:pt x="10049" y="138744"/>
                    </a:lnTo>
                    <a:cubicBezTo>
                      <a:pt x="12401" y="151807"/>
                      <a:pt x="23749" y="161292"/>
                      <a:pt x="37057" y="161292"/>
                    </a:cubicBezTo>
                    <a:lnTo>
                      <a:pt x="41052" y="161292"/>
                    </a:lnTo>
                    <a:cubicBezTo>
                      <a:pt x="48380" y="161292"/>
                      <a:pt x="55267" y="158449"/>
                      <a:pt x="60439" y="153253"/>
                    </a:cubicBezTo>
                    <a:cubicBezTo>
                      <a:pt x="65634" y="148082"/>
                      <a:pt x="68478" y="141195"/>
                      <a:pt x="68478" y="133867"/>
                    </a:cubicBezTo>
                    <a:lnTo>
                      <a:pt x="68478" y="85389"/>
                    </a:lnTo>
                    <a:lnTo>
                      <a:pt x="79825" y="85389"/>
                    </a:lnTo>
                    <a:cubicBezTo>
                      <a:pt x="81541" y="85389"/>
                      <a:pt x="82913" y="84016"/>
                      <a:pt x="82913" y="82301"/>
                    </a:cubicBezTo>
                    <a:cubicBezTo>
                      <a:pt x="82913" y="80585"/>
                      <a:pt x="81541" y="79212"/>
                      <a:pt x="79825" y="79212"/>
                    </a:cubicBezTo>
                    <a:lnTo>
                      <a:pt x="64801" y="79212"/>
                    </a:lnTo>
                    <a:cubicBezTo>
                      <a:pt x="77129" y="71713"/>
                      <a:pt x="85389" y="58159"/>
                      <a:pt x="85389" y="42694"/>
                    </a:cubicBezTo>
                    <a:cubicBezTo>
                      <a:pt x="85389" y="29313"/>
                      <a:pt x="79188" y="17328"/>
                      <a:pt x="69507" y="9485"/>
                    </a:cubicBezTo>
                    <a:lnTo>
                      <a:pt x="79212" y="9485"/>
                    </a:lnTo>
                    <a:lnTo>
                      <a:pt x="88991" y="21176"/>
                    </a:lnTo>
                    <a:cubicBezTo>
                      <a:pt x="89580" y="21886"/>
                      <a:pt x="90462" y="22279"/>
                      <a:pt x="91369" y="22279"/>
                    </a:cubicBezTo>
                    <a:lnTo>
                      <a:pt x="117765" y="22279"/>
                    </a:lnTo>
                    <a:cubicBezTo>
                      <a:pt x="118696" y="22279"/>
                      <a:pt x="119554" y="21886"/>
                      <a:pt x="120142" y="21176"/>
                    </a:cubicBezTo>
                    <a:lnTo>
                      <a:pt x="129946" y="9485"/>
                    </a:lnTo>
                    <a:lnTo>
                      <a:pt x="139651" y="9485"/>
                    </a:lnTo>
                    <a:cubicBezTo>
                      <a:pt x="129970" y="17328"/>
                      <a:pt x="123745" y="29313"/>
                      <a:pt x="123745" y="42694"/>
                    </a:cubicBezTo>
                    <a:cubicBezTo>
                      <a:pt x="123745" y="58159"/>
                      <a:pt x="132004" y="71713"/>
                      <a:pt x="144332" y="79212"/>
                    </a:cubicBezTo>
                    <a:lnTo>
                      <a:pt x="94261" y="79212"/>
                    </a:lnTo>
                    <a:cubicBezTo>
                      <a:pt x="92545" y="79212"/>
                      <a:pt x="91173" y="80585"/>
                      <a:pt x="91173" y="82301"/>
                    </a:cubicBezTo>
                    <a:cubicBezTo>
                      <a:pt x="91173" y="84016"/>
                      <a:pt x="92545" y="85389"/>
                      <a:pt x="94261" y="85389"/>
                    </a:cubicBezTo>
                    <a:lnTo>
                      <a:pt x="140656" y="85389"/>
                    </a:lnTo>
                    <a:lnTo>
                      <a:pt x="140656" y="98403"/>
                    </a:lnTo>
                    <a:cubicBezTo>
                      <a:pt x="140656" y="100094"/>
                      <a:pt x="142053" y="101491"/>
                      <a:pt x="143768" y="101491"/>
                    </a:cubicBezTo>
                    <a:cubicBezTo>
                      <a:pt x="145460" y="101491"/>
                      <a:pt x="146857" y="100094"/>
                      <a:pt x="146857" y="98403"/>
                    </a:cubicBezTo>
                    <a:lnTo>
                      <a:pt x="146857" y="85389"/>
                    </a:lnTo>
                    <a:lnTo>
                      <a:pt x="168106" y="85389"/>
                    </a:lnTo>
                    <a:cubicBezTo>
                      <a:pt x="168302" y="85389"/>
                      <a:pt x="168498" y="85364"/>
                      <a:pt x="168694" y="85340"/>
                    </a:cubicBezTo>
                    <a:cubicBezTo>
                      <a:pt x="183203" y="84580"/>
                      <a:pt x="195825" y="76541"/>
                      <a:pt x="202957" y="64826"/>
                    </a:cubicBezTo>
                    <a:lnTo>
                      <a:pt x="202957" y="64850"/>
                    </a:lnTo>
                    <a:cubicBezTo>
                      <a:pt x="202957" y="76517"/>
                      <a:pt x="201903" y="88256"/>
                      <a:pt x="199845" y="99751"/>
                    </a:cubicBezTo>
                    <a:lnTo>
                      <a:pt x="193007" y="137641"/>
                    </a:lnTo>
                    <a:cubicBezTo>
                      <a:pt x="191168" y="147764"/>
                      <a:pt x="182394" y="155116"/>
                      <a:pt x="172101" y="155116"/>
                    </a:cubicBezTo>
                    <a:lnTo>
                      <a:pt x="168106" y="155116"/>
                    </a:lnTo>
                    <a:cubicBezTo>
                      <a:pt x="162420" y="155116"/>
                      <a:pt x="157077" y="152910"/>
                      <a:pt x="153082" y="148891"/>
                    </a:cubicBezTo>
                    <a:cubicBezTo>
                      <a:pt x="149062" y="144871"/>
                      <a:pt x="146857" y="139553"/>
                      <a:pt x="146857" y="133867"/>
                    </a:cubicBezTo>
                    <a:lnTo>
                      <a:pt x="146857" y="112839"/>
                    </a:lnTo>
                    <a:cubicBezTo>
                      <a:pt x="146857" y="111123"/>
                      <a:pt x="145460" y="109726"/>
                      <a:pt x="143768" y="109726"/>
                    </a:cubicBezTo>
                    <a:cubicBezTo>
                      <a:pt x="142053" y="109726"/>
                      <a:pt x="140656" y="111123"/>
                      <a:pt x="140656" y="112839"/>
                    </a:cubicBezTo>
                    <a:lnTo>
                      <a:pt x="140656" y="133867"/>
                    </a:lnTo>
                    <a:cubicBezTo>
                      <a:pt x="140656" y="141195"/>
                      <a:pt x="143523" y="148082"/>
                      <a:pt x="148695" y="153253"/>
                    </a:cubicBezTo>
                    <a:cubicBezTo>
                      <a:pt x="153891" y="158449"/>
                      <a:pt x="160778" y="161292"/>
                      <a:pt x="168106" y="161292"/>
                    </a:cubicBezTo>
                    <a:lnTo>
                      <a:pt x="172101" y="161292"/>
                    </a:lnTo>
                    <a:cubicBezTo>
                      <a:pt x="185384" y="161292"/>
                      <a:pt x="196732" y="151807"/>
                      <a:pt x="199085" y="138744"/>
                    </a:cubicBezTo>
                    <a:lnTo>
                      <a:pt x="205923" y="100829"/>
                    </a:lnTo>
                    <a:cubicBezTo>
                      <a:pt x="208055" y="88991"/>
                      <a:pt x="209133" y="76884"/>
                      <a:pt x="209133" y="64850"/>
                    </a:cubicBezTo>
                    <a:lnTo>
                      <a:pt x="209133" y="44361"/>
                    </a:lnTo>
                    <a:cubicBezTo>
                      <a:pt x="209133" y="44238"/>
                      <a:pt x="209133" y="44116"/>
                      <a:pt x="209109" y="43993"/>
                    </a:cubicBezTo>
                    <a:cubicBezTo>
                      <a:pt x="209133" y="43577"/>
                      <a:pt x="209133" y="43136"/>
                      <a:pt x="209133" y="42694"/>
                    </a:cubicBezTo>
                    <a:cubicBezTo>
                      <a:pt x="209133" y="19166"/>
                      <a:pt x="189992" y="0"/>
                      <a:pt x="166439" y="0"/>
                    </a:cubicBezTo>
                    <a:cubicBezTo>
                      <a:pt x="160630" y="0"/>
                      <a:pt x="155067" y="1177"/>
                      <a:pt x="149994" y="3309"/>
                    </a:cubicBezTo>
                    <a:lnTo>
                      <a:pt x="111172" y="3309"/>
                    </a:lnTo>
                    <a:cubicBezTo>
                      <a:pt x="109456" y="3309"/>
                      <a:pt x="108084" y="4681"/>
                      <a:pt x="108084" y="6397"/>
                    </a:cubicBezTo>
                    <a:cubicBezTo>
                      <a:pt x="108084" y="8113"/>
                      <a:pt x="109456" y="9485"/>
                      <a:pt x="111172" y="9485"/>
                    </a:cubicBezTo>
                    <a:lnTo>
                      <a:pt x="121858" y="9485"/>
                    </a:lnTo>
                    <a:lnTo>
                      <a:pt x="116319" y="16102"/>
                    </a:lnTo>
                    <a:lnTo>
                      <a:pt x="92815" y="16102"/>
                    </a:lnTo>
                    <a:lnTo>
                      <a:pt x="87276" y="9485"/>
                    </a:lnTo>
                    <a:lnTo>
                      <a:pt x="96736" y="9485"/>
                    </a:lnTo>
                    <a:cubicBezTo>
                      <a:pt x="98452" y="9485"/>
                      <a:pt x="99824" y="8113"/>
                      <a:pt x="99824" y="6397"/>
                    </a:cubicBezTo>
                    <a:cubicBezTo>
                      <a:pt x="99824" y="4681"/>
                      <a:pt x="98452" y="3309"/>
                      <a:pt x="96736" y="3309"/>
                    </a:cubicBezTo>
                    <a:lnTo>
                      <a:pt x="59140" y="3309"/>
                    </a:lnTo>
                    <a:cubicBezTo>
                      <a:pt x="54091" y="1177"/>
                      <a:pt x="48527" y="0"/>
                      <a:pt x="4269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645CA7"/>
                  </a:gs>
                  <a:gs pos="100000">
                    <a:srgbClr val="D77EAD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5" name="Google Shape;1495;p95"/>
              <p:cNvSpPr/>
              <p:nvPr/>
            </p:nvSpPr>
            <p:spPr>
              <a:xfrm>
                <a:off x="1654450" y="1304850"/>
                <a:ext cx="1207075" cy="1206475"/>
              </a:xfrm>
              <a:custGeom>
                <a:avLst/>
                <a:gdLst/>
                <a:ahLst/>
                <a:cxnLst/>
                <a:rect l="l" t="t" r="r" b="b"/>
                <a:pathLst>
                  <a:path w="48283" h="48259" extrusionOk="0">
                    <a:moveTo>
                      <a:pt x="28479" y="6177"/>
                    </a:moveTo>
                    <a:lnTo>
                      <a:pt x="28479" y="16691"/>
                    </a:lnTo>
                    <a:cubicBezTo>
                      <a:pt x="28479" y="18407"/>
                      <a:pt x="29852" y="19804"/>
                      <a:pt x="31567" y="19804"/>
                    </a:cubicBezTo>
                    <a:lnTo>
                      <a:pt x="42082" y="19804"/>
                    </a:lnTo>
                    <a:lnTo>
                      <a:pt x="42082" y="28455"/>
                    </a:lnTo>
                    <a:lnTo>
                      <a:pt x="31567" y="28455"/>
                    </a:lnTo>
                    <a:cubicBezTo>
                      <a:pt x="29852" y="28455"/>
                      <a:pt x="28479" y="29852"/>
                      <a:pt x="28479" y="31544"/>
                    </a:cubicBezTo>
                    <a:lnTo>
                      <a:pt x="28479" y="42058"/>
                    </a:lnTo>
                    <a:lnTo>
                      <a:pt x="19803" y="42058"/>
                    </a:lnTo>
                    <a:lnTo>
                      <a:pt x="19803" y="31544"/>
                    </a:lnTo>
                    <a:cubicBezTo>
                      <a:pt x="19803" y="29852"/>
                      <a:pt x="18431" y="28455"/>
                      <a:pt x="16715" y="28455"/>
                    </a:cubicBezTo>
                    <a:lnTo>
                      <a:pt x="6201" y="28455"/>
                    </a:lnTo>
                    <a:lnTo>
                      <a:pt x="6201" y="19804"/>
                    </a:lnTo>
                    <a:lnTo>
                      <a:pt x="16715" y="19804"/>
                    </a:lnTo>
                    <a:cubicBezTo>
                      <a:pt x="18431" y="19804"/>
                      <a:pt x="19803" y="18407"/>
                      <a:pt x="19803" y="16691"/>
                    </a:cubicBezTo>
                    <a:lnTo>
                      <a:pt x="19803" y="6177"/>
                    </a:lnTo>
                    <a:close/>
                    <a:moveTo>
                      <a:pt x="16715" y="1"/>
                    </a:moveTo>
                    <a:cubicBezTo>
                      <a:pt x="15000" y="1"/>
                      <a:pt x="13627" y="1373"/>
                      <a:pt x="13627" y="3089"/>
                    </a:cubicBezTo>
                    <a:lnTo>
                      <a:pt x="13627" y="13603"/>
                    </a:lnTo>
                    <a:lnTo>
                      <a:pt x="3113" y="13603"/>
                    </a:lnTo>
                    <a:cubicBezTo>
                      <a:pt x="1397" y="13603"/>
                      <a:pt x="0" y="15000"/>
                      <a:pt x="0" y="16691"/>
                    </a:cubicBezTo>
                    <a:lnTo>
                      <a:pt x="0" y="31544"/>
                    </a:lnTo>
                    <a:cubicBezTo>
                      <a:pt x="0" y="33259"/>
                      <a:pt x="1397" y="34656"/>
                      <a:pt x="3113" y="34656"/>
                    </a:cubicBezTo>
                    <a:lnTo>
                      <a:pt x="13627" y="34656"/>
                    </a:lnTo>
                    <a:lnTo>
                      <a:pt x="13627" y="45170"/>
                    </a:lnTo>
                    <a:cubicBezTo>
                      <a:pt x="13627" y="46862"/>
                      <a:pt x="15000" y="48259"/>
                      <a:pt x="16715" y="48259"/>
                    </a:cubicBezTo>
                    <a:lnTo>
                      <a:pt x="31567" y="48259"/>
                    </a:lnTo>
                    <a:cubicBezTo>
                      <a:pt x="33283" y="48259"/>
                      <a:pt x="34656" y="46862"/>
                      <a:pt x="34656" y="45170"/>
                    </a:cubicBezTo>
                    <a:lnTo>
                      <a:pt x="34656" y="34656"/>
                    </a:lnTo>
                    <a:lnTo>
                      <a:pt x="45170" y="34656"/>
                    </a:lnTo>
                    <a:cubicBezTo>
                      <a:pt x="46885" y="34656"/>
                      <a:pt x="48282" y="33259"/>
                      <a:pt x="48282" y="31544"/>
                    </a:cubicBezTo>
                    <a:lnTo>
                      <a:pt x="48282" y="16691"/>
                    </a:lnTo>
                    <a:cubicBezTo>
                      <a:pt x="48282" y="15000"/>
                      <a:pt x="46885" y="13603"/>
                      <a:pt x="45170" y="13603"/>
                    </a:cubicBezTo>
                    <a:lnTo>
                      <a:pt x="34656" y="13603"/>
                    </a:lnTo>
                    <a:lnTo>
                      <a:pt x="34656" y="3089"/>
                    </a:lnTo>
                    <a:cubicBezTo>
                      <a:pt x="34656" y="1373"/>
                      <a:pt x="33283" y="1"/>
                      <a:pt x="31567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645CA7"/>
                  </a:gs>
                  <a:gs pos="100000">
                    <a:srgbClr val="D77EAD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6" name="Google Shape;1496;p95"/>
              <p:cNvSpPr/>
              <p:nvPr/>
            </p:nvSpPr>
            <p:spPr>
              <a:xfrm>
                <a:off x="5349150" y="1343450"/>
                <a:ext cx="567400" cy="567400"/>
              </a:xfrm>
              <a:custGeom>
                <a:avLst/>
                <a:gdLst/>
                <a:ahLst/>
                <a:cxnLst/>
                <a:rect l="l" t="t" r="r" b="b"/>
                <a:pathLst>
                  <a:path w="22696" h="22696" extrusionOk="0">
                    <a:moveTo>
                      <a:pt x="11348" y="6177"/>
                    </a:moveTo>
                    <a:cubicBezTo>
                      <a:pt x="14191" y="6177"/>
                      <a:pt x="16494" y="8505"/>
                      <a:pt x="16494" y="11348"/>
                    </a:cubicBezTo>
                    <a:cubicBezTo>
                      <a:pt x="16494" y="14191"/>
                      <a:pt x="14191" y="16495"/>
                      <a:pt x="11348" y="16495"/>
                    </a:cubicBezTo>
                    <a:cubicBezTo>
                      <a:pt x="8505" y="16495"/>
                      <a:pt x="6201" y="14191"/>
                      <a:pt x="6201" y="11348"/>
                    </a:cubicBezTo>
                    <a:cubicBezTo>
                      <a:pt x="6201" y="8505"/>
                      <a:pt x="8505" y="6177"/>
                      <a:pt x="11348" y="6177"/>
                    </a:cubicBezTo>
                    <a:close/>
                    <a:moveTo>
                      <a:pt x="11348" y="1"/>
                    </a:moveTo>
                    <a:cubicBezTo>
                      <a:pt x="5098" y="1"/>
                      <a:pt x="0" y="5099"/>
                      <a:pt x="0" y="11348"/>
                    </a:cubicBezTo>
                    <a:cubicBezTo>
                      <a:pt x="0" y="17598"/>
                      <a:pt x="5098" y="22696"/>
                      <a:pt x="11348" y="22696"/>
                    </a:cubicBezTo>
                    <a:cubicBezTo>
                      <a:pt x="17597" y="22696"/>
                      <a:pt x="22695" y="17598"/>
                      <a:pt x="22695" y="11348"/>
                    </a:cubicBezTo>
                    <a:cubicBezTo>
                      <a:pt x="22695" y="5099"/>
                      <a:pt x="17597" y="1"/>
                      <a:pt x="11348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645CA7"/>
                  </a:gs>
                  <a:gs pos="100000">
                    <a:srgbClr val="D77EAD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7" name="Google Shape;1497;p95"/>
              <p:cNvSpPr/>
              <p:nvPr/>
            </p:nvSpPr>
            <p:spPr>
              <a:xfrm>
                <a:off x="4787275" y="1905325"/>
                <a:ext cx="567400" cy="567400"/>
              </a:xfrm>
              <a:custGeom>
                <a:avLst/>
                <a:gdLst/>
                <a:ahLst/>
                <a:cxnLst/>
                <a:rect l="l" t="t" r="r" b="b"/>
                <a:pathLst>
                  <a:path w="22696" h="22696" extrusionOk="0">
                    <a:moveTo>
                      <a:pt x="11348" y="6201"/>
                    </a:moveTo>
                    <a:cubicBezTo>
                      <a:pt x="14191" y="6201"/>
                      <a:pt x="16495" y="8505"/>
                      <a:pt x="16495" y="11348"/>
                    </a:cubicBezTo>
                    <a:cubicBezTo>
                      <a:pt x="16495" y="14191"/>
                      <a:pt x="14191" y="16495"/>
                      <a:pt x="11348" y="16495"/>
                    </a:cubicBezTo>
                    <a:cubicBezTo>
                      <a:pt x="8505" y="16495"/>
                      <a:pt x="6177" y="14191"/>
                      <a:pt x="6177" y="11348"/>
                    </a:cubicBezTo>
                    <a:cubicBezTo>
                      <a:pt x="6177" y="8505"/>
                      <a:pt x="8505" y="6201"/>
                      <a:pt x="11348" y="6201"/>
                    </a:cubicBezTo>
                    <a:close/>
                    <a:moveTo>
                      <a:pt x="11348" y="0"/>
                    </a:moveTo>
                    <a:cubicBezTo>
                      <a:pt x="5074" y="0"/>
                      <a:pt x="0" y="5098"/>
                      <a:pt x="0" y="11348"/>
                    </a:cubicBezTo>
                    <a:cubicBezTo>
                      <a:pt x="0" y="17598"/>
                      <a:pt x="5074" y="22695"/>
                      <a:pt x="11348" y="22695"/>
                    </a:cubicBezTo>
                    <a:cubicBezTo>
                      <a:pt x="17598" y="22695"/>
                      <a:pt x="22696" y="17598"/>
                      <a:pt x="22696" y="11348"/>
                    </a:cubicBezTo>
                    <a:cubicBezTo>
                      <a:pt x="22696" y="5098"/>
                      <a:pt x="17598" y="0"/>
                      <a:pt x="11348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645CA7"/>
                  </a:gs>
                  <a:gs pos="100000">
                    <a:srgbClr val="D77EAD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498" name="Google Shape;1498;p95"/>
          <p:cNvGrpSpPr/>
          <p:nvPr/>
        </p:nvGrpSpPr>
        <p:grpSpPr>
          <a:xfrm>
            <a:off x="5094648" y="2795247"/>
            <a:ext cx="783000" cy="783000"/>
            <a:chOff x="5094648" y="1865607"/>
            <a:chExt cx="783000" cy="783000"/>
          </a:xfrm>
        </p:grpSpPr>
        <p:sp>
          <p:nvSpPr>
            <p:cNvPr id="1424" name="Google Shape;1424;p95"/>
            <p:cNvSpPr/>
            <p:nvPr/>
          </p:nvSpPr>
          <p:spPr>
            <a:xfrm>
              <a:off x="5094648" y="1865607"/>
              <a:ext cx="783000" cy="783000"/>
            </a:xfrm>
            <a:prstGeom prst="flowChartConnector">
              <a:avLst/>
            </a:prstGeom>
            <a:solidFill>
              <a:srgbClr val="FFFFFF">
                <a:alpha val="60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99" name="Google Shape;1499;p95"/>
            <p:cNvGrpSpPr/>
            <p:nvPr/>
          </p:nvGrpSpPr>
          <p:grpSpPr>
            <a:xfrm>
              <a:off x="5291816" y="2063472"/>
              <a:ext cx="388354" cy="387265"/>
              <a:chOff x="1183275" y="238125"/>
              <a:chExt cx="5233875" cy="5219200"/>
            </a:xfrm>
          </p:grpSpPr>
          <p:sp>
            <p:nvSpPr>
              <p:cNvPr id="1500" name="Google Shape;1500;p95"/>
              <p:cNvSpPr/>
              <p:nvPr/>
            </p:nvSpPr>
            <p:spPr>
              <a:xfrm>
                <a:off x="3815700" y="2521500"/>
                <a:ext cx="203075" cy="203900"/>
              </a:xfrm>
              <a:custGeom>
                <a:avLst/>
                <a:gdLst/>
                <a:ahLst/>
                <a:cxnLst/>
                <a:rect l="l" t="t" r="r" b="b"/>
                <a:pathLst>
                  <a:path w="8123" h="8156" extrusionOk="0">
                    <a:moveTo>
                      <a:pt x="4078" y="1"/>
                    </a:moveTo>
                    <a:cubicBezTo>
                      <a:pt x="1827" y="1"/>
                      <a:pt x="0" y="1827"/>
                      <a:pt x="0" y="4078"/>
                    </a:cubicBezTo>
                    <a:cubicBezTo>
                      <a:pt x="0" y="6329"/>
                      <a:pt x="1827" y="8156"/>
                      <a:pt x="4078" y="8156"/>
                    </a:cubicBezTo>
                    <a:cubicBezTo>
                      <a:pt x="6329" y="8156"/>
                      <a:pt x="8123" y="6329"/>
                      <a:pt x="8123" y="4078"/>
                    </a:cubicBezTo>
                    <a:cubicBezTo>
                      <a:pt x="8123" y="1827"/>
                      <a:pt x="6329" y="1"/>
                      <a:pt x="4078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645CA7"/>
                  </a:gs>
                  <a:gs pos="100000">
                    <a:srgbClr val="D77EAD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1" name="Google Shape;1501;p95"/>
              <p:cNvSpPr/>
              <p:nvPr/>
            </p:nvSpPr>
            <p:spPr>
              <a:xfrm>
                <a:off x="1183275" y="238125"/>
                <a:ext cx="5233875" cy="5219200"/>
              </a:xfrm>
              <a:custGeom>
                <a:avLst/>
                <a:gdLst/>
                <a:ahLst/>
                <a:cxnLst/>
                <a:rect l="l" t="t" r="r" b="b"/>
                <a:pathLst>
                  <a:path w="209355" h="208768" extrusionOk="0">
                    <a:moveTo>
                      <a:pt x="164274" y="9786"/>
                    </a:moveTo>
                    <a:lnTo>
                      <a:pt x="199438" y="54638"/>
                    </a:lnTo>
                    <a:lnTo>
                      <a:pt x="180421" y="69317"/>
                    </a:lnTo>
                    <a:cubicBezTo>
                      <a:pt x="179686" y="69889"/>
                      <a:pt x="178809" y="70165"/>
                      <a:pt x="177935" y="70165"/>
                    </a:cubicBezTo>
                    <a:cubicBezTo>
                      <a:pt x="176713" y="70165"/>
                      <a:pt x="175497" y="69626"/>
                      <a:pt x="174680" y="68600"/>
                    </a:cubicBezTo>
                    <a:cubicBezTo>
                      <a:pt x="174680" y="68600"/>
                      <a:pt x="144604" y="30239"/>
                      <a:pt x="144572" y="30206"/>
                    </a:cubicBezTo>
                    <a:cubicBezTo>
                      <a:pt x="143169" y="28412"/>
                      <a:pt x="143528" y="25770"/>
                      <a:pt x="145289" y="24400"/>
                    </a:cubicBezTo>
                    <a:lnTo>
                      <a:pt x="164274" y="9786"/>
                    </a:lnTo>
                    <a:close/>
                    <a:moveTo>
                      <a:pt x="88400" y="44526"/>
                    </a:moveTo>
                    <a:lnTo>
                      <a:pt x="103568" y="63968"/>
                    </a:lnTo>
                    <a:lnTo>
                      <a:pt x="96066" y="69872"/>
                    </a:lnTo>
                    <a:lnTo>
                      <a:pt x="88433" y="60086"/>
                    </a:lnTo>
                    <a:cubicBezTo>
                      <a:pt x="87634" y="59059"/>
                      <a:pt x="86437" y="58520"/>
                      <a:pt x="85229" y="58520"/>
                    </a:cubicBezTo>
                    <a:cubicBezTo>
                      <a:pt x="84363" y="58520"/>
                      <a:pt x="83492" y="58797"/>
                      <a:pt x="82757" y="59368"/>
                    </a:cubicBezTo>
                    <a:lnTo>
                      <a:pt x="59662" y="77211"/>
                    </a:lnTo>
                    <a:lnTo>
                      <a:pt x="54639" y="70785"/>
                    </a:lnTo>
                    <a:lnTo>
                      <a:pt x="88400" y="44526"/>
                    </a:lnTo>
                    <a:close/>
                    <a:moveTo>
                      <a:pt x="48245" y="75809"/>
                    </a:moveTo>
                    <a:lnTo>
                      <a:pt x="53236" y="82235"/>
                    </a:lnTo>
                    <a:lnTo>
                      <a:pt x="46679" y="87389"/>
                    </a:lnTo>
                    <a:lnTo>
                      <a:pt x="41689" y="80963"/>
                    </a:lnTo>
                    <a:lnTo>
                      <a:pt x="48245" y="75809"/>
                    </a:lnTo>
                    <a:close/>
                    <a:moveTo>
                      <a:pt x="98349" y="112114"/>
                    </a:moveTo>
                    <a:cubicBezTo>
                      <a:pt x="105102" y="112114"/>
                      <a:pt x="110582" y="117627"/>
                      <a:pt x="110582" y="124347"/>
                    </a:cubicBezTo>
                    <a:cubicBezTo>
                      <a:pt x="110582" y="131099"/>
                      <a:pt x="105102" y="136579"/>
                      <a:pt x="98349" y="136579"/>
                    </a:cubicBezTo>
                    <a:cubicBezTo>
                      <a:pt x="91630" y="136579"/>
                      <a:pt x="86149" y="131099"/>
                      <a:pt x="86149" y="124347"/>
                    </a:cubicBezTo>
                    <a:cubicBezTo>
                      <a:pt x="86149" y="117627"/>
                      <a:pt x="91630" y="112114"/>
                      <a:pt x="98349" y="112114"/>
                    </a:cubicBezTo>
                    <a:close/>
                    <a:moveTo>
                      <a:pt x="143887" y="42536"/>
                    </a:moveTo>
                    <a:lnTo>
                      <a:pt x="163980" y="68143"/>
                    </a:lnTo>
                    <a:lnTo>
                      <a:pt x="112050" y="109277"/>
                    </a:lnTo>
                    <a:cubicBezTo>
                      <a:pt x="108429" y="105982"/>
                      <a:pt x="103634" y="103960"/>
                      <a:pt x="98349" y="103960"/>
                    </a:cubicBezTo>
                    <a:cubicBezTo>
                      <a:pt x="87128" y="103960"/>
                      <a:pt x="77995" y="113126"/>
                      <a:pt x="77995" y="124347"/>
                    </a:cubicBezTo>
                    <a:cubicBezTo>
                      <a:pt x="77995" y="127935"/>
                      <a:pt x="78940" y="131295"/>
                      <a:pt x="80539" y="134231"/>
                    </a:cubicBezTo>
                    <a:lnTo>
                      <a:pt x="63055" y="148062"/>
                    </a:lnTo>
                    <a:lnTo>
                      <a:pt x="48017" y="145746"/>
                    </a:lnTo>
                    <a:cubicBezTo>
                      <a:pt x="47792" y="145706"/>
                      <a:pt x="47566" y="145686"/>
                      <a:pt x="47341" y="145686"/>
                    </a:cubicBezTo>
                    <a:cubicBezTo>
                      <a:pt x="46456" y="145686"/>
                      <a:pt x="45588" y="145989"/>
                      <a:pt x="44885" y="146561"/>
                    </a:cubicBezTo>
                    <a:lnTo>
                      <a:pt x="28445" y="159511"/>
                    </a:lnTo>
                    <a:lnTo>
                      <a:pt x="28314" y="159348"/>
                    </a:lnTo>
                    <a:lnTo>
                      <a:pt x="23454" y="153118"/>
                    </a:lnTo>
                    <a:lnTo>
                      <a:pt x="39927" y="140102"/>
                    </a:lnTo>
                    <a:cubicBezTo>
                      <a:pt x="40743" y="139483"/>
                      <a:pt x="41297" y="138537"/>
                      <a:pt x="41428" y="137493"/>
                    </a:cubicBezTo>
                    <a:lnTo>
                      <a:pt x="43776" y="121639"/>
                    </a:lnTo>
                    <a:lnTo>
                      <a:pt x="143887" y="42536"/>
                    </a:lnTo>
                    <a:close/>
                    <a:moveTo>
                      <a:pt x="17093" y="158239"/>
                    </a:moveTo>
                    <a:lnTo>
                      <a:pt x="22117" y="164632"/>
                    </a:lnTo>
                    <a:lnTo>
                      <a:pt x="15201" y="170276"/>
                    </a:lnTo>
                    <a:lnTo>
                      <a:pt x="10210" y="163850"/>
                    </a:lnTo>
                    <a:lnTo>
                      <a:pt x="17093" y="158239"/>
                    </a:lnTo>
                    <a:close/>
                    <a:moveTo>
                      <a:pt x="102427" y="144343"/>
                    </a:moveTo>
                    <a:lnTo>
                      <a:pt x="102427" y="184302"/>
                    </a:lnTo>
                    <a:lnTo>
                      <a:pt x="94304" y="184302"/>
                    </a:lnTo>
                    <a:lnTo>
                      <a:pt x="94304" y="144343"/>
                    </a:lnTo>
                    <a:cubicBezTo>
                      <a:pt x="95609" y="144604"/>
                      <a:pt x="96979" y="144734"/>
                      <a:pt x="98349" y="144734"/>
                    </a:cubicBezTo>
                    <a:cubicBezTo>
                      <a:pt x="99752" y="144734"/>
                      <a:pt x="101122" y="144604"/>
                      <a:pt x="102427" y="144343"/>
                    </a:cubicBezTo>
                    <a:close/>
                    <a:moveTo>
                      <a:pt x="114659" y="192457"/>
                    </a:moveTo>
                    <a:cubicBezTo>
                      <a:pt x="119976" y="192457"/>
                      <a:pt x="124478" y="195850"/>
                      <a:pt x="126174" y="200612"/>
                    </a:cubicBezTo>
                    <a:lnTo>
                      <a:pt x="70557" y="200612"/>
                    </a:lnTo>
                    <a:cubicBezTo>
                      <a:pt x="72253" y="195850"/>
                      <a:pt x="76755" y="192457"/>
                      <a:pt x="82072" y="192457"/>
                    </a:cubicBezTo>
                    <a:close/>
                    <a:moveTo>
                      <a:pt x="164954" y="0"/>
                    </a:moveTo>
                    <a:cubicBezTo>
                      <a:pt x="164086" y="0"/>
                      <a:pt x="163215" y="276"/>
                      <a:pt x="162480" y="848"/>
                    </a:cubicBezTo>
                    <a:cubicBezTo>
                      <a:pt x="162480" y="848"/>
                      <a:pt x="140331" y="17941"/>
                      <a:pt x="140331" y="17941"/>
                    </a:cubicBezTo>
                    <a:cubicBezTo>
                      <a:pt x="135014" y="22051"/>
                      <a:pt x="134035" y="29945"/>
                      <a:pt x="138178" y="35229"/>
                    </a:cubicBezTo>
                    <a:lnTo>
                      <a:pt x="138863" y="36110"/>
                    </a:lnTo>
                    <a:lnTo>
                      <a:pt x="109962" y="58944"/>
                    </a:lnTo>
                    <a:lnTo>
                      <a:pt x="92315" y="36273"/>
                    </a:lnTo>
                    <a:cubicBezTo>
                      <a:pt x="91516" y="35247"/>
                      <a:pt x="90319" y="34708"/>
                      <a:pt x="89104" y="34708"/>
                    </a:cubicBezTo>
                    <a:cubicBezTo>
                      <a:pt x="88234" y="34708"/>
                      <a:pt x="87355" y="34984"/>
                      <a:pt x="86606" y="35556"/>
                    </a:cubicBezTo>
                    <a:lnTo>
                      <a:pt x="33468" y="77081"/>
                    </a:lnTo>
                    <a:cubicBezTo>
                      <a:pt x="31707" y="78483"/>
                      <a:pt x="31381" y="81028"/>
                      <a:pt x="32751" y="82789"/>
                    </a:cubicBezTo>
                    <a:cubicBezTo>
                      <a:pt x="32751" y="82789"/>
                      <a:pt x="42732" y="95641"/>
                      <a:pt x="42765" y="95641"/>
                    </a:cubicBezTo>
                    <a:cubicBezTo>
                      <a:pt x="43559" y="96662"/>
                      <a:pt x="44768" y="97201"/>
                      <a:pt x="45982" y="97201"/>
                    </a:cubicBezTo>
                    <a:cubicBezTo>
                      <a:pt x="46863" y="97201"/>
                      <a:pt x="47746" y="96917"/>
                      <a:pt x="48474" y="96326"/>
                    </a:cubicBezTo>
                    <a:lnTo>
                      <a:pt x="84518" y="68306"/>
                    </a:lnTo>
                    <a:lnTo>
                      <a:pt x="89705" y="74960"/>
                    </a:lnTo>
                    <a:lnTo>
                      <a:pt x="37481" y="116257"/>
                    </a:lnTo>
                    <a:cubicBezTo>
                      <a:pt x="36665" y="116910"/>
                      <a:pt x="36111" y="117823"/>
                      <a:pt x="35980" y="118867"/>
                    </a:cubicBezTo>
                    <a:lnTo>
                      <a:pt x="33632" y="134720"/>
                    </a:lnTo>
                    <a:lnTo>
                      <a:pt x="1990" y="160066"/>
                    </a:lnTo>
                    <a:cubicBezTo>
                      <a:pt x="294" y="161468"/>
                      <a:pt x="0" y="163980"/>
                      <a:pt x="1370" y="165709"/>
                    </a:cubicBezTo>
                    <a:cubicBezTo>
                      <a:pt x="1370" y="165709"/>
                      <a:pt x="11352" y="178561"/>
                      <a:pt x="11352" y="178561"/>
                    </a:cubicBezTo>
                    <a:cubicBezTo>
                      <a:pt x="12139" y="179573"/>
                      <a:pt x="13367" y="180100"/>
                      <a:pt x="14597" y="180100"/>
                    </a:cubicBezTo>
                    <a:cubicBezTo>
                      <a:pt x="15509" y="180100"/>
                      <a:pt x="16423" y="179811"/>
                      <a:pt x="17158" y="179214"/>
                    </a:cubicBezTo>
                    <a:lnTo>
                      <a:pt x="48539" y="154064"/>
                    </a:lnTo>
                    <a:lnTo>
                      <a:pt x="63577" y="156412"/>
                    </a:lnTo>
                    <a:cubicBezTo>
                      <a:pt x="63776" y="156442"/>
                      <a:pt x="63976" y="156456"/>
                      <a:pt x="64176" y="156456"/>
                    </a:cubicBezTo>
                    <a:cubicBezTo>
                      <a:pt x="65089" y="156456"/>
                      <a:pt x="65991" y="156153"/>
                      <a:pt x="66741" y="155564"/>
                    </a:cubicBezTo>
                    <a:lnTo>
                      <a:pt x="85856" y="140429"/>
                    </a:lnTo>
                    <a:cubicBezTo>
                      <a:pt x="85954" y="140494"/>
                      <a:pt x="86052" y="140592"/>
                      <a:pt x="86149" y="140657"/>
                    </a:cubicBezTo>
                    <a:lnTo>
                      <a:pt x="86149" y="184302"/>
                    </a:lnTo>
                    <a:lnTo>
                      <a:pt x="82072" y="184302"/>
                    </a:lnTo>
                    <a:cubicBezTo>
                      <a:pt x="70851" y="184302"/>
                      <a:pt x="61717" y="193436"/>
                      <a:pt x="61717" y="204690"/>
                    </a:cubicBezTo>
                    <a:cubicBezTo>
                      <a:pt x="61717" y="206940"/>
                      <a:pt x="63544" y="208767"/>
                      <a:pt x="65795" y="208767"/>
                    </a:cubicBezTo>
                    <a:lnTo>
                      <a:pt x="130937" y="208767"/>
                    </a:lnTo>
                    <a:cubicBezTo>
                      <a:pt x="133187" y="208767"/>
                      <a:pt x="135014" y="206940"/>
                      <a:pt x="135014" y="204690"/>
                    </a:cubicBezTo>
                    <a:cubicBezTo>
                      <a:pt x="135014" y="193436"/>
                      <a:pt x="125880" y="184302"/>
                      <a:pt x="114659" y="184302"/>
                    </a:cubicBezTo>
                    <a:lnTo>
                      <a:pt x="110582" y="184302"/>
                    </a:lnTo>
                    <a:lnTo>
                      <a:pt x="110582" y="140657"/>
                    </a:lnTo>
                    <a:cubicBezTo>
                      <a:pt x="115540" y="136938"/>
                      <a:pt x="118737" y="131034"/>
                      <a:pt x="118737" y="124347"/>
                    </a:cubicBezTo>
                    <a:cubicBezTo>
                      <a:pt x="118737" y="121313"/>
                      <a:pt x="118052" y="118443"/>
                      <a:pt x="116877" y="115866"/>
                    </a:cubicBezTo>
                    <a:lnTo>
                      <a:pt x="169037" y="74504"/>
                    </a:lnTo>
                    <a:cubicBezTo>
                      <a:pt x="171418" y="77016"/>
                      <a:pt x="174680" y="78320"/>
                      <a:pt x="177942" y="78320"/>
                    </a:cubicBezTo>
                    <a:cubicBezTo>
                      <a:pt x="180551" y="78320"/>
                      <a:pt x="183194" y="77472"/>
                      <a:pt x="185412" y="75776"/>
                    </a:cubicBezTo>
                    <a:lnTo>
                      <a:pt x="207691" y="58585"/>
                    </a:lnTo>
                    <a:cubicBezTo>
                      <a:pt x="208539" y="57933"/>
                      <a:pt x="209094" y="56954"/>
                      <a:pt x="209224" y="55845"/>
                    </a:cubicBezTo>
                    <a:cubicBezTo>
                      <a:pt x="209355" y="54769"/>
                      <a:pt x="209061" y="53692"/>
                      <a:pt x="208409" y="52844"/>
                    </a:cubicBezTo>
                    <a:lnTo>
                      <a:pt x="168188" y="1566"/>
                    </a:lnTo>
                    <a:cubicBezTo>
                      <a:pt x="167371" y="539"/>
                      <a:pt x="166166" y="0"/>
                      <a:pt x="16495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645CA7"/>
                  </a:gs>
                  <a:gs pos="100000">
                    <a:srgbClr val="D77EAD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2" name="Google Shape;1502;p95"/>
              <p:cNvSpPr/>
              <p:nvPr/>
            </p:nvSpPr>
            <p:spPr>
              <a:xfrm>
                <a:off x="4128025" y="1833875"/>
                <a:ext cx="791075" cy="639975"/>
              </a:xfrm>
              <a:custGeom>
                <a:avLst/>
                <a:gdLst/>
                <a:ahLst/>
                <a:cxnLst/>
                <a:rect l="l" t="t" r="r" b="b"/>
                <a:pathLst>
                  <a:path w="31643" h="25599" extrusionOk="0">
                    <a:moveTo>
                      <a:pt x="27054" y="1"/>
                    </a:moveTo>
                    <a:cubicBezTo>
                      <a:pt x="26183" y="1"/>
                      <a:pt x="25311" y="269"/>
                      <a:pt x="24596" y="823"/>
                    </a:cubicBezTo>
                    <a:lnTo>
                      <a:pt x="2088" y="18339"/>
                    </a:lnTo>
                    <a:cubicBezTo>
                      <a:pt x="294" y="19742"/>
                      <a:pt x="1" y="22286"/>
                      <a:pt x="1371" y="24081"/>
                    </a:cubicBezTo>
                    <a:cubicBezTo>
                      <a:pt x="2136" y="25075"/>
                      <a:pt x="3383" y="25599"/>
                      <a:pt x="4626" y="25599"/>
                    </a:cubicBezTo>
                    <a:cubicBezTo>
                      <a:pt x="5503" y="25599"/>
                      <a:pt x="6378" y="25338"/>
                      <a:pt x="7079" y="24798"/>
                    </a:cubicBezTo>
                    <a:cubicBezTo>
                      <a:pt x="7079" y="24798"/>
                      <a:pt x="29456" y="7379"/>
                      <a:pt x="29587" y="7281"/>
                    </a:cubicBezTo>
                    <a:cubicBezTo>
                      <a:pt x="31283" y="5944"/>
                      <a:pt x="31642" y="3269"/>
                      <a:pt x="30305" y="1573"/>
                    </a:cubicBezTo>
                    <a:cubicBezTo>
                      <a:pt x="29520" y="540"/>
                      <a:pt x="28288" y="1"/>
                      <a:pt x="27054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645CA7"/>
                  </a:gs>
                  <a:gs pos="100000">
                    <a:srgbClr val="D77EAD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3" name="Google Shape;1503;p95"/>
              <p:cNvSpPr/>
              <p:nvPr/>
            </p:nvSpPr>
            <p:spPr>
              <a:xfrm>
                <a:off x="3540875" y="3245675"/>
                <a:ext cx="203075" cy="203900"/>
              </a:xfrm>
              <a:custGeom>
                <a:avLst/>
                <a:gdLst/>
                <a:ahLst/>
                <a:cxnLst/>
                <a:rect l="l" t="t" r="r" b="b"/>
                <a:pathLst>
                  <a:path w="8123" h="8156" extrusionOk="0">
                    <a:moveTo>
                      <a:pt x="4045" y="0"/>
                    </a:moveTo>
                    <a:cubicBezTo>
                      <a:pt x="1827" y="0"/>
                      <a:pt x="0" y="1794"/>
                      <a:pt x="0" y="4078"/>
                    </a:cubicBezTo>
                    <a:cubicBezTo>
                      <a:pt x="0" y="6328"/>
                      <a:pt x="1827" y="8155"/>
                      <a:pt x="4045" y="8155"/>
                    </a:cubicBezTo>
                    <a:cubicBezTo>
                      <a:pt x="6296" y="8155"/>
                      <a:pt x="8123" y="6328"/>
                      <a:pt x="8123" y="4078"/>
                    </a:cubicBezTo>
                    <a:cubicBezTo>
                      <a:pt x="8123" y="1794"/>
                      <a:pt x="6296" y="0"/>
                      <a:pt x="4045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645CA7"/>
                  </a:gs>
                  <a:gs pos="100000">
                    <a:srgbClr val="D77EAD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504" name="Google Shape;1504;p95"/>
          <p:cNvSpPr txBox="1"/>
          <p:nvPr/>
        </p:nvSpPr>
        <p:spPr>
          <a:xfrm flipH="1">
            <a:off x="1480746" y="4119198"/>
            <a:ext cx="1756310" cy="4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bg1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Englebert"/>
                <a:ea typeface="Englebert"/>
                <a:cs typeface="Englebert"/>
                <a:sym typeface="Englebert"/>
              </a:rPr>
              <a:t>Evaluate Models</a:t>
            </a:r>
            <a:endParaRPr sz="1600" b="1" dirty="0">
              <a:solidFill>
                <a:schemeClr val="bg1"/>
              </a:solidFill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  <a:latin typeface="Englebert"/>
              <a:ea typeface="Englebert"/>
              <a:cs typeface="Englebert"/>
              <a:sym typeface="Englebert"/>
            </a:endParaRPr>
          </a:p>
        </p:txBody>
      </p:sp>
      <p:sp>
        <p:nvSpPr>
          <p:cNvPr id="1505" name="Google Shape;1505;p95"/>
          <p:cNvSpPr txBox="1"/>
          <p:nvPr/>
        </p:nvSpPr>
        <p:spPr>
          <a:xfrm flipH="1">
            <a:off x="1474570" y="2843991"/>
            <a:ext cx="1756310" cy="6673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bg1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Englebert"/>
                <a:ea typeface="Englebert"/>
                <a:cs typeface="Englebert"/>
                <a:sym typeface="Englebert"/>
              </a:rPr>
              <a:t>Determine Performance Metric</a:t>
            </a:r>
            <a:endParaRPr sz="1600" b="1" dirty="0">
              <a:solidFill>
                <a:schemeClr val="bg1"/>
              </a:solidFill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  <a:latin typeface="Englebert"/>
              <a:ea typeface="Englebert"/>
              <a:cs typeface="Englebert"/>
              <a:sym typeface="Englebert"/>
            </a:endParaRPr>
          </a:p>
        </p:txBody>
      </p:sp>
      <p:sp>
        <p:nvSpPr>
          <p:cNvPr id="1506" name="Google Shape;1506;p95"/>
          <p:cNvSpPr txBox="1"/>
          <p:nvPr/>
        </p:nvSpPr>
        <p:spPr>
          <a:xfrm flipH="1">
            <a:off x="1474570" y="1719265"/>
            <a:ext cx="1756310" cy="6673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bg1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Englebert"/>
                <a:ea typeface="Englebert"/>
                <a:cs typeface="Englebert"/>
                <a:sym typeface="Englebert"/>
              </a:rPr>
              <a:t>Determine Class Label</a:t>
            </a:r>
            <a:endParaRPr sz="1600" b="1" dirty="0">
              <a:solidFill>
                <a:schemeClr val="bg1"/>
              </a:solidFill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  <a:latin typeface="Englebert"/>
              <a:ea typeface="Englebert"/>
              <a:cs typeface="Englebert"/>
              <a:sym typeface="Englebert"/>
            </a:endParaRPr>
          </a:p>
        </p:txBody>
      </p:sp>
      <p:sp>
        <p:nvSpPr>
          <p:cNvPr id="1507" name="Google Shape;1507;p95"/>
          <p:cNvSpPr txBox="1"/>
          <p:nvPr/>
        </p:nvSpPr>
        <p:spPr>
          <a:xfrm flipH="1">
            <a:off x="5891270" y="3984330"/>
            <a:ext cx="1756310" cy="6673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bg1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Englebert"/>
                <a:ea typeface="Englebert"/>
                <a:cs typeface="Englebert"/>
                <a:sym typeface="Englebert"/>
              </a:rPr>
              <a:t>Determine the Best Model</a:t>
            </a:r>
            <a:endParaRPr sz="1600" b="1" dirty="0">
              <a:solidFill>
                <a:schemeClr val="bg1"/>
              </a:solidFill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  <a:latin typeface="Englebert"/>
              <a:ea typeface="Englebert"/>
              <a:cs typeface="Englebert"/>
              <a:sym typeface="Englebert"/>
            </a:endParaRPr>
          </a:p>
        </p:txBody>
      </p:sp>
      <p:sp>
        <p:nvSpPr>
          <p:cNvPr id="1508" name="Google Shape;1508;p95"/>
          <p:cNvSpPr txBox="1"/>
          <p:nvPr/>
        </p:nvSpPr>
        <p:spPr>
          <a:xfrm flipH="1">
            <a:off x="5891270" y="2982444"/>
            <a:ext cx="1756310" cy="4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bg1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Englebert"/>
                <a:ea typeface="Englebert"/>
                <a:cs typeface="Englebert"/>
                <a:sym typeface="Englebert"/>
              </a:rPr>
              <a:t>Implement Models</a:t>
            </a:r>
            <a:endParaRPr sz="1600" b="1" dirty="0">
              <a:solidFill>
                <a:schemeClr val="bg1"/>
              </a:solidFill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  <a:latin typeface="Englebert"/>
              <a:ea typeface="Englebert"/>
              <a:cs typeface="Englebert"/>
              <a:sym typeface="Englebert"/>
            </a:endParaRPr>
          </a:p>
        </p:txBody>
      </p:sp>
      <p:sp>
        <p:nvSpPr>
          <p:cNvPr id="1509" name="Google Shape;1509;p95"/>
          <p:cNvSpPr txBox="1"/>
          <p:nvPr/>
        </p:nvSpPr>
        <p:spPr>
          <a:xfrm flipH="1">
            <a:off x="5891270" y="1719264"/>
            <a:ext cx="1846497" cy="6673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bg1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Englebert"/>
                <a:ea typeface="Englebert"/>
                <a:cs typeface="Englebert"/>
                <a:sym typeface="Englebert"/>
              </a:rPr>
              <a:t>Determine Possible Algorithm &amp; Model</a:t>
            </a:r>
            <a:endParaRPr sz="1600" b="1" dirty="0">
              <a:solidFill>
                <a:schemeClr val="bg1"/>
              </a:solidFill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  <a:latin typeface="Englebert"/>
              <a:ea typeface="Englebert"/>
              <a:cs typeface="Englebert"/>
              <a:sym typeface="Engleber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4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4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4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4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4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4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4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4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4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4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4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4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4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4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4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5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5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5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5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8" dur="500"/>
                                        <p:tgtEl>
                                          <p:spTgt spid="1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5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5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000"/>
                            </p:stCondLst>
                            <p:childTnLst>
                              <p:par>
                                <p:cTn id="6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1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5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5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500"/>
                            </p:stCondLst>
                            <p:childTnLst>
                              <p:par>
                                <p:cTn id="7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4" dur="500"/>
                                        <p:tgtEl>
                                          <p:spTgt spid="1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15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15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2000"/>
                            </p:stCondLst>
                            <p:childTnLst>
                              <p:par>
                                <p:cTn id="8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1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15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15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11" grpId="0"/>
      <p:bldP spid="1504" grpId="0"/>
      <p:bldP spid="1505" grpId="0"/>
      <p:bldP spid="1506" grpId="0"/>
      <p:bldP spid="1507" grpId="0"/>
      <p:bldP spid="1508" grpId="0"/>
      <p:bldP spid="150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6167;p133">
            <a:extLst>
              <a:ext uri="{FF2B5EF4-FFF2-40B4-BE49-F238E27FC236}">
                <a16:creationId xmlns:a16="http://schemas.microsoft.com/office/drawing/2014/main" id="{0B7BC397-A6BA-47E2-A905-3A0589650900}"/>
              </a:ext>
            </a:extLst>
          </p:cNvPr>
          <p:cNvSpPr/>
          <p:nvPr/>
        </p:nvSpPr>
        <p:spPr>
          <a:xfrm>
            <a:off x="150267" y="2346782"/>
            <a:ext cx="2547213" cy="2534580"/>
          </a:xfrm>
          <a:custGeom>
            <a:avLst/>
            <a:gdLst/>
            <a:ahLst/>
            <a:cxnLst/>
            <a:rect l="l" t="t" r="r" b="b"/>
            <a:pathLst>
              <a:path w="12697" h="12634" extrusionOk="0">
                <a:moveTo>
                  <a:pt x="11437" y="819"/>
                </a:moveTo>
                <a:cubicBezTo>
                  <a:pt x="11657" y="819"/>
                  <a:pt x="11815" y="1040"/>
                  <a:pt x="11815" y="1260"/>
                </a:cubicBezTo>
                <a:cubicBezTo>
                  <a:pt x="11815" y="1512"/>
                  <a:pt x="11657" y="1670"/>
                  <a:pt x="11437" y="1670"/>
                </a:cubicBezTo>
                <a:lnTo>
                  <a:pt x="1229" y="1670"/>
                </a:lnTo>
                <a:cubicBezTo>
                  <a:pt x="1009" y="1670"/>
                  <a:pt x="788" y="1449"/>
                  <a:pt x="788" y="1260"/>
                </a:cubicBezTo>
                <a:cubicBezTo>
                  <a:pt x="788" y="1071"/>
                  <a:pt x="1009" y="819"/>
                  <a:pt x="1229" y="819"/>
                </a:cubicBezTo>
                <a:close/>
                <a:moveTo>
                  <a:pt x="8790" y="3277"/>
                </a:moveTo>
                <a:cubicBezTo>
                  <a:pt x="9042" y="3277"/>
                  <a:pt x="9200" y="3466"/>
                  <a:pt x="9200" y="3655"/>
                </a:cubicBezTo>
                <a:lnTo>
                  <a:pt x="9200" y="5356"/>
                </a:lnTo>
                <a:lnTo>
                  <a:pt x="9232" y="5356"/>
                </a:lnTo>
                <a:cubicBezTo>
                  <a:pt x="9232" y="5608"/>
                  <a:pt x="9042" y="5765"/>
                  <a:pt x="8822" y="5765"/>
                </a:cubicBezTo>
                <a:cubicBezTo>
                  <a:pt x="8633" y="5765"/>
                  <a:pt x="8412" y="5545"/>
                  <a:pt x="8412" y="5356"/>
                </a:cubicBezTo>
                <a:lnTo>
                  <a:pt x="8412" y="4694"/>
                </a:lnTo>
                <a:lnTo>
                  <a:pt x="6617" y="6459"/>
                </a:lnTo>
                <a:cubicBezTo>
                  <a:pt x="6538" y="6537"/>
                  <a:pt x="6435" y="6577"/>
                  <a:pt x="6333" y="6577"/>
                </a:cubicBezTo>
                <a:cubicBezTo>
                  <a:pt x="6231" y="6577"/>
                  <a:pt x="6128" y="6537"/>
                  <a:pt x="6050" y="6459"/>
                </a:cubicBezTo>
                <a:lnTo>
                  <a:pt x="5482" y="5923"/>
                </a:lnTo>
                <a:lnTo>
                  <a:pt x="4096" y="7278"/>
                </a:lnTo>
                <a:cubicBezTo>
                  <a:pt x="4033" y="7356"/>
                  <a:pt x="3931" y="7396"/>
                  <a:pt x="3824" y="7396"/>
                </a:cubicBezTo>
                <a:cubicBezTo>
                  <a:pt x="3718" y="7396"/>
                  <a:pt x="3608" y="7356"/>
                  <a:pt x="3529" y="7278"/>
                </a:cubicBezTo>
                <a:cubicBezTo>
                  <a:pt x="3372" y="7120"/>
                  <a:pt x="3372" y="6868"/>
                  <a:pt x="3529" y="6711"/>
                </a:cubicBezTo>
                <a:lnTo>
                  <a:pt x="5167" y="5041"/>
                </a:lnTo>
                <a:cubicBezTo>
                  <a:pt x="5246" y="4962"/>
                  <a:pt x="5356" y="4923"/>
                  <a:pt x="5467" y="4923"/>
                </a:cubicBezTo>
                <a:cubicBezTo>
                  <a:pt x="5577" y="4923"/>
                  <a:pt x="5687" y="4962"/>
                  <a:pt x="5766" y="5041"/>
                </a:cubicBezTo>
                <a:lnTo>
                  <a:pt x="6302" y="5608"/>
                </a:lnTo>
                <a:lnTo>
                  <a:pt x="7814" y="4096"/>
                </a:lnTo>
                <a:lnTo>
                  <a:pt x="7152" y="4096"/>
                </a:lnTo>
                <a:cubicBezTo>
                  <a:pt x="6900" y="4096"/>
                  <a:pt x="6743" y="3907"/>
                  <a:pt x="6743" y="3655"/>
                </a:cubicBezTo>
                <a:cubicBezTo>
                  <a:pt x="6743" y="3434"/>
                  <a:pt x="6932" y="3277"/>
                  <a:pt x="7152" y="3277"/>
                </a:cubicBezTo>
                <a:close/>
                <a:moveTo>
                  <a:pt x="6302" y="11058"/>
                </a:moveTo>
                <a:cubicBezTo>
                  <a:pt x="6554" y="11058"/>
                  <a:pt x="6743" y="11279"/>
                  <a:pt x="6743" y="11468"/>
                </a:cubicBezTo>
                <a:cubicBezTo>
                  <a:pt x="6743" y="11657"/>
                  <a:pt x="6554" y="11846"/>
                  <a:pt x="6302" y="11846"/>
                </a:cubicBezTo>
                <a:cubicBezTo>
                  <a:pt x="6081" y="11846"/>
                  <a:pt x="5924" y="11657"/>
                  <a:pt x="5924" y="11468"/>
                </a:cubicBezTo>
                <a:cubicBezTo>
                  <a:pt x="5924" y="11279"/>
                  <a:pt x="6113" y="11058"/>
                  <a:pt x="6302" y="11058"/>
                </a:cubicBezTo>
                <a:close/>
                <a:moveTo>
                  <a:pt x="1229" y="0"/>
                </a:moveTo>
                <a:cubicBezTo>
                  <a:pt x="568" y="0"/>
                  <a:pt x="1" y="536"/>
                  <a:pt x="1" y="1229"/>
                </a:cubicBezTo>
                <a:cubicBezTo>
                  <a:pt x="1" y="1764"/>
                  <a:pt x="379" y="2205"/>
                  <a:pt x="851" y="2394"/>
                </a:cubicBezTo>
                <a:lnTo>
                  <a:pt x="851" y="8254"/>
                </a:lnTo>
                <a:lnTo>
                  <a:pt x="442" y="8254"/>
                </a:lnTo>
                <a:cubicBezTo>
                  <a:pt x="221" y="8254"/>
                  <a:pt x="64" y="8475"/>
                  <a:pt x="64" y="8664"/>
                </a:cubicBezTo>
                <a:cubicBezTo>
                  <a:pt x="64" y="8916"/>
                  <a:pt x="253" y="9042"/>
                  <a:pt x="442" y="9042"/>
                </a:cubicBezTo>
                <a:lnTo>
                  <a:pt x="5955" y="9042"/>
                </a:lnTo>
                <a:lnTo>
                  <a:pt x="5955" y="10239"/>
                </a:lnTo>
                <a:cubicBezTo>
                  <a:pt x="5482" y="10397"/>
                  <a:pt x="5136" y="10869"/>
                  <a:pt x="5136" y="11405"/>
                </a:cubicBezTo>
                <a:cubicBezTo>
                  <a:pt x="5136" y="12098"/>
                  <a:pt x="5671" y="12633"/>
                  <a:pt x="6365" y="12633"/>
                </a:cubicBezTo>
                <a:cubicBezTo>
                  <a:pt x="7026" y="12633"/>
                  <a:pt x="7625" y="12098"/>
                  <a:pt x="7625" y="11405"/>
                </a:cubicBezTo>
                <a:cubicBezTo>
                  <a:pt x="7625" y="10869"/>
                  <a:pt x="7247" y="10428"/>
                  <a:pt x="6774" y="10239"/>
                </a:cubicBezTo>
                <a:lnTo>
                  <a:pt x="6774" y="9042"/>
                </a:lnTo>
                <a:lnTo>
                  <a:pt x="12288" y="9042"/>
                </a:lnTo>
                <a:cubicBezTo>
                  <a:pt x="12540" y="9042"/>
                  <a:pt x="12697" y="8853"/>
                  <a:pt x="12697" y="8664"/>
                </a:cubicBezTo>
                <a:cubicBezTo>
                  <a:pt x="12666" y="8443"/>
                  <a:pt x="12508" y="8254"/>
                  <a:pt x="12256" y="8254"/>
                </a:cubicBezTo>
                <a:lnTo>
                  <a:pt x="11815" y="8254"/>
                </a:lnTo>
                <a:lnTo>
                  <a:pt x="11815" y="2394"/>
                </a:lnTo>
                <a:cubicBezTo>
                  <a:pt x="12288" y="2237"/>
                  <a:pt x="12666" y="1764"/>
                  <a:pt x="12666" y="1229"/>
                </a:cubicBezTo>
                <a:cubicBezTo>
                  <a:pt x="12666" y="567"/>
                  <a:pt x="12098" y="0"/>
                  <a:pt x="11437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1411;p95">
            <a:extLst>
              <a:ext uri="{FF2B5EF4-FFF2-40B4-BE49-F238E27FC236}">
                <a16:creationId xmlns:a16="http://schemas.microsoft.com/office/drawing/2014/main" id="{27B87536-E51B-4BA4-80D3-93C8E9FE1E38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2827020" y="1175097"/>
            <a:ext cx="4099560" cy="2808545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4800" dirty="0">
                <a:solidFill>
                  <a:schemeClr val="accent2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rPr>
              <a:t>“</a:t>
            </a:r>
            <a:r>
              <a:rPr lang="en-US" sz="3200" b="1" dirty="0">
                <a:solidFill>
                  <a:schemeClr val="bg1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rPr>
              <a:t>How stressful is online learning to you?</a:t>
            </a:r>
            <a:r>
              <a:rPr lang="en-US" sz="4800" dirty="0">
                <a:solidFill>
                  <a:schemeClr val="accent2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rPr>
              <a:t>”</a:t>
            </a:r>
            <a:r>
              <a:rPr lang="en-US" sz="4000" dirty="0">
                <a:solidFill>
                  <a:schemeClr val="accent2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br>
              <a:rPr lang="en-US" sz="4000" dirty="0">
                <a:solidFill>
                  <a:schemeClr val="accent2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en-US" sz="4000" dirty="0">
                <a:solidFill>
                  <a:schemeClr val="accent2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rPr>
              <a:t>will be selected as the objective variable</a:t>
            </a:r>
            <a:endParaRPr sz="4000" dirty="0">
              <a:solidFill>
                <a:schemeClr val="accent2"/>
              </a:solidFill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8742122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8" presetClass="entr" presetSubtype="3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49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72"/>
          <p:cNvSpPr txBox="1">
            <a:spLocks noGrp="1"/>
          </p:cNvSpPr>
          <p:nvPr>
            <p:ph type="ctrTitle"/>
          </p:nvPr>
        </p:nvSpPr>
        <p:spPr>
          <a:xfrm>
            <a:off x="899250" y="409565"/>
            <a:ext cx="7345500" cy="57780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chemeClr val="accent2"/>
                </a:solidFill>
              </a:rPr>
              <a:t>MACHINE LEARNING</a:t>
            </a:r>
            <a:endParaRPr sz="6000" dirty="0">
              <a:solidFill>
                <a:schemeClr val="accent2"/>
              </a:solidFill>
            </a:endParaRPr>
          </a:p>
        </p:txBody>
      </p:sp>
      <p:sp>
        <p:nvSpPr>
          <p:cNvPr id="641" name="Google Shape;641;p72"/>
          <p:cNvSpPr txBox="1">
            <a:spLocks noGrp="1"/>
          </p:cNvSpPr>
          <p:nvPr>
            <p:ph type="subTitle" idx="1"/>
          </p:nvPr>
        </p:nvSpPr>
        <p:spPr>
          <a:xfrm>
            <a:off x="453655" y="3038875"/>
            <a:ext cx="2301240" cy="100800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Predict continuous values of output. It is used to predict the numeric data instead of labels.</a:t>
            </a:r>
          </a:p>
        </p:txBody>
      </p:sp>
      <p:sp>
        <p:nvSpPr>
          <p:cNvPr id="642" name="Google Shape;642;p72"/>
          <p:cNvSpPr txBox="1">
            <a:spLocks noGrp="1"/>
          </p:cNvSpPr>
          <p:nvPr>
            <p:ph type="subTitle" idx="2"/>
          </p:nvPr>
        </p:nvSpPr>
        <p:spPr>
          <a:xfrm>
            <a:off x="572045" y="1483695"/>
            <a:ext cx="2056200" cy="40860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2"/>
                </a:solidFill>
              </a:rPr>
              <a:t>REGRESSION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643" name="Google Shape;643;p72"/>
          <p:cNvSpPr txBox="1">
            <a:spLocks noGrp="1"/>
          </p:cNvSpPr>
          <p:nvPr>
            <p:ph type="subTitle" idx="3"/>
          </p:nvPr>
        </p:nvSpPr>
        <p:spPr>
          <a:xfrm>
            <a:off x="3440880" y="3038875"/>
            <a:ext cx="2301240" cy="100800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Partition the dataset into a group of clusters to determine the grouping among unlabeled data.</a:t>
            </a:r>
            <a:endParaRPr dirty="0"/>
          </a:p>
        </p:txBody>
      </p:sp>
      <p:sp>
        <p:nvSpPr>
          <p:cNvPr id="644" name="Google Shape;644;p72"/>
          <p:cNvSpPr txBox="1">
            <a:spLocks noGrp="1"/>
          </p:cNvSpPr>
          <p:nvPr>
            <p:ph type="subTitle" idx="4"/>
          </p:nvPr>
        </p:nvSpPr>
        <p:spPr>
          <a:xfrm>
            <a:off x="3559195" y="1483695"/>
            <a:ext cx="2056200" cy="40860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2"/>
                </a:solidFill>
              </a:rPr>
              <a:t>CLUSTERING</a:t>
            </a:r>
            <a:endParaRPr dirty="0">
              <a:solidFill>
                <a:schemeClr val="accent2"/>
              </a:solidFill>
            </a:endParaRPr>
          </a:p>
        </p:txBody>
      </p:sp>
      <p:grpSp>
        <p:nvGrpSpPr>
          <p:cNvPr id="645" name="Google Shape;645;p72"/>
          <p:cNvGrpSpPr/>
          <p:nvPr/>
        </p:nvGrpSpPr>
        <p:grpSpPr>
          <a:xfrm>
            <a:off x="1096145" y="1958158"/>
            <a:ext cx="1008000" cy="1008000"/>
            <a:chOff x="5866375" y="1417138"/>
            <a:chExt cx="1008000" cy="1008000"/>
          </a:xfrm>
        </p:grpSpPr>
        <p:sp>
          <p:nvSpPr>
            <p:cNvPr id="646" name="Google Shape;646;p72"/>
            <p:cNvSpPr/>
            <p:nvPr/>
          </p:nvSpPr>
          <p:spPr>
            <a:xfrm>
              <a:off x="5866375" y="1417138"/>
              <a:ext cx="1008000" cy="1008000"/>
            </a:xfrm>
            <a:prstGeom prst="ellipse">
              <a:avLst/>
            </a:prstGeom>
            <a:solidFill>
              <a:srgbClr val="FFFFFF">
                <a:alpha val="76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47" name="Google Shape;647;p72"/>
            <p:cNvGrpSpPr/>
            <p:nvPr/>
          </p:nvGrpSpPr>
          <p:grpSpPr>
            <a:xfrm>
              <a:off x="6165470" y="1663094"/>
              <a:ext cx="519671" cy="516103"/>
              <a:chOff x="4164909" y="1456607"/>
              <a:chExt cx="935502" cy="929078"/>
            </a:xfrm>
          </p:grpSpPr>
          <p:grpSp>
            <p:nvGrpSpPr>
              <p:cNvPr id="648" name="Google Shape;648;p72"/>
              <p:cNvGrpSpPr/>
              <p:nvPr/>
            </p:nvGrpSpPr>
            <p:grpSpPr>
              <a:xfrm>
                <a:off x="4164909" y="1456607"/>
                <a:ext cx="935502" cy="929078"/>
                <a:chOff x="1190625" y="238125"/>
                <a:chExt cx="5264500" cy="5228350"/>
              </a:xfrm>
            </p:grpSpPr>
            <p:sp>
              <p:nvSpPr>
                <p:cNvPr id="649" name="Google Shape;649;p72"/>
                <p:cNvSpPr/>
                <p:nvPr/>
              </p:nvSpPr>
              <p:spPr>
                <a:xfrm>
                  <a:off x="3151325" y="4853725"/>
                  <a:ext cx="204050" cy="204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62" h="8187" extrusionOk="0">
                      <a:moveTo>
                        <a:pt x="4093" y="1"/>
                      </a:moveTo>
                      <a:cubicBezTo>
                        <a:pt x="3015" y="1"/>
                        <a:pt x="1961" y="442"/>
                        <a:pt x="1201" y="1202"/>
                      </a:cubicBezTo>
                      <a:cubicBezTo>
                        <a:pt x="441" y="1961"/>
                        <a:pt x="0" y="3015"/>
                        <a:pt x="0" y="4094"/>
                      </a:cubicBezTo>
                      <a:cubicBezTo>
                        <a:pt x="0" y="5172"/>
                        <a:pt x="441" y="6226"/>
                        <a:pt x="1201" y="6986"/>
                      </a:cubicBezTo>
                      <a:cubicBezTo>
                        <a:pt x="1961" y="7745"/>
                        <a:pt x="3015" y="8187"/>
                        <a:pt x="4093" y="8187"/>
                      </a:cubicBezTo>
                      <a:cubicBezTo>
                        <a:pt x="5147" y="8187"/>
                        <a:pt x="6225" y="7745"/>
                        <a:pt x="6985" y="6986"/>
                      </a:cubicBezTo>
                      <a:cubicBezTo>
                        <a:pt x="7720" y="6226"/>
                        <a:pt x="8161" y="5172"/>
                        <a:pt x="8161" y="4094"/>
                      </a:cubicBezTo>
                      <a:cubicBezTo>
                        <a:pt x="8161" y="3015"/>
                        <a:pt x="7720" y="1961"/>
                        <a:pt x="6985" y="1202"/>
                      </a:cubicBezTo>
                      <a:cubicBezTo>
                        <a:pt x="6225" y="442"/>
                        <a:pt x="5147" y="1"/>
                        <a:pt x="4093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645CA7"/>
                    </a:gs>
                    <a:gs pos="100000">
                      <a:srgbClr val="D77E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650" name="Google Shape;650;p72"/>
                <p:cNvSpPr/>
                <p:nvPr/>
              </p:nvSpPr>
              <p:spPr>
                <a:xfrm>
                  <a:off x="1190625" y="238125"/>
                  <a:ext cx="5264500" cy="5228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580" h="209134" extrusionOk="0">
                      <a:moveTo>
                        <a:pt x="109138" y="8161"/>
                      </a:moveTo>
                      <a:lnTo>
                        <a:pt x="109138" y="24827"/>
                      </a:lnTo>
                      <a:cubicBezTo>
                        <a:pt x="109138" y="27352"/>
                        <a:pt x="107079" y="29411"/>
                        <a:pt x="104530" y="29411"/>
                      </a:cubicBezTo>
                      <a:lnTo>
                        <a:pt x="60488" y="29411"/>
                      </a:lnTo>
                      <a:cubicBezTo>
                        <a:pt x="57963" y="29411"/>
                        <a:pt x="55905" y="27352"/>
                        <a:pt x="55905" y="24827"/>
                      </a:cubicBezTo>
                      <a:lnTo>
                        <a:pt x="55905" y="8161"/>
                      </a:lnTo>
                      <a:close/>
                      <a:moveTo>
                        <a:pt x="194257" y="59501"/>
                      </a:moveTo>
                      <a:cubicBezTo>
                        <a:pt x="195978" y="59501"/>
                        <a:pt x="197700" y="60157"/>
                        <a:pt x="199011" y="61468"/>
                      </a:cubicBezTo>
                      <a:cubicBezTo>
                        <a:pt x="201634" y="64090"/>
                        <a:pt x="201634" y="68330"/>
                        <a:pt x="199011" y="70953"/>
                      </a:cubicBezTo>
                      <a:lnTo>
                        <a:pt x="196634" y="73330"/>
                      </a:lnTo>
                      <a:lnTo>
                        <a:pt x="187149" y="63821"/>
                      </a:lnTo>
                      <a:lnTo>
                        <a:pt x="189502" y="61468"/>
                      </a:lnTo>
                      <a:cubicBezTo>
                        <a:pt x="190813" y="60157"/>
                        <a:pt x="192535" y="59501"/>
                        <a:pt x="194257" y="59501"/>
                      </a:cubicBezTo>
                      <a:close/>
                      <a:moveTo>
                        <a:pt x="151146" y="8161"/>
                      </a:moveTo>
                      <a:cubicBezTo>
                        <a:pt x="154283" y="8161"/>
                        <a:pt x="156856" y="10735"/>
                        <a:pt x="156856" y="13896"/>
                      </a:cubicBezTo>
                      <a:lnTo>
                        <a:pt x="156856" y="82546"/>
                      </a:lnTo>
                      <a:lnTo>
                        <a:pt x="148695" y="90731"/>
                      </a:lnTo>
                      <a:lnTo>
                        <a:pt x="148695" y="20416"/>
                      </a:lnTo>
                      <a:cubicBezTo>
                        <a:pt x="148695" y="18161"/>
                        <a:pt x="146857" y="16347"/>
                        <a:pt x="144602" y="16347"/>
                      </a:cubicBezTo>
                      <a:lnTo>
                        <a:pt x="117299" y="16347"/>
                      </a:lnTo>
                      <a:lnTo>
                        <a:pt x="117299" y="8161"/>
                      </a:lnTo>
                      <a:close/>
                      <a:moveTo>
                        <a:pt x="181365" y="69605"/>
                      </a:moveTo>
                      <a:lnTo>
                        <a:pt x="190874" y="79114"/>
                      </a:lnTo>
                      <a:lnTo>
                        <a:pt x="183791" y="86197"/>
                      </a:lnTo>
                      <a:lnTo>
                        <a:pt x="154038" y="115926"/>
                      </a:lnTo>
                      <a:lnTo>
                        <a:pt x="144528" y="106442"/>
                      </a:lnTo>
                      <a:lnTo>
                        <a:pt x="181365" y="69605"/>
                      </a:lnTo>
                      <a:close/>
                      <a:moveTo>
                        <a:pt x="140068" y="113525"/>
                      </a:moveTo>
                      <a:lnTo>
                        <a:pt x="146930" y="120387"/>
                      </a:lnTo>
                      <a:lnTo>
                        <a:pt x="134553" y="125902"/>
                      </a:lnTo>
                      <a:lnTo>
                        <a:pt x="140068" y="113525"/>
                      </a:lnTo>
                      <a:close/>
                      <a:moveTo>
                        <a:pt x="47719" y="8161"/>
                      </a:moveTo>
                      <a:lnTo>
                        <a:pt x="47719" y="16347"/>
                      </a:lnTo>
                      <a:lnTo>
                        <a:pt x="20416" y="16347"/>
                      </a:lnTo>
                      <a:cubicBezTo>
                        <a:pt x="18161" y="16347"/>
                        <a:pt x="16347" y="18161"/>
                        <a:pt x="16347" y="20416"/>
                      </a:cubicBezTo>
                      <a:lnTo>
                        <a:pt x="16347" y="188718"/>
                      </a:lnTo>
                      <a:cubicBezTo>
                        <a:pt x="16347" y="190972"/>
                        <a:pt x="18161" y="192811"/>
                        <a:pt x="20416" y="192811"/>
                      </a:cubicBezTo>
                      <a:lnTo>
                        <a:pt x="66174" y="192811"/>
                      </a:lnTo>
                      <a:cubicBezTo>
                        <a:pt x="68428" y="192811"/>
                        <a:pt x="70267" y="190972"/>
                        <a:pt x="70267" y="188718"/>
                      </a:cubicBezTo>
                      <a:cubicBezTo>
                        <a:pt x="70267" y="186463"/>
                        <a:pt x="68428" y="184625"/>
                        <a:pt x="66174" y="184625"/>
                      </a:cubicBezTo>
                      <a:lnTo>
                        <a:pt x="24509" y="184625"/>
                      </a:lnTo>
                      <a:lnTo>
                        <a:pt x="24509" y="24509"/>
                      </a:lnTo>
                      <a:lnTo>
                        <a:pt x="47719" y="24509"/>
                      </a:lnTo>
                      <a:lnTo>
                        <a:pt x="47719" y="24827"/>
                      </a:lnTo>
                      <a:cubicBezTo>
                        <a:pt x="47719" y="31861"/>
                        <a:pt x="53454" y="37572"/>
                        <a:pt x="60488" y="37572"/>
                      </a:cubicBezTo>
                      <a:lnTo>
                        <a:pt x="104530" y="37572"/>
                      </a:lnTo>
                      <a:cubicBezTo>
                        <a:pt x="111564" y="37572"/>
                        <a:pt x="117299" y="31861"/>
                        <a:pt x="117299" y="24827"/>
                      </a:cubicBezTo>
                      <a:lnTo>
                        <a:pt x="117299" y="24509"/>
                      </a:lnTo>
                      <a:lnTo>
                        <a:pt x="140509" y="24509"/>
                      </a:lnTo>
                      <a:lnTo>
                        <a:pt x="140509" y="98893"/>
                      </a:lnTo>
                      <a:lnTo>
                        <a:pt x="135852" y="103550"/>
                      </a:lnTo>
                      <a:cubicBezTo>
                        <a:pt x="135509" y="103893"/>
                        <a:pt x="135215" y="104309"/>
                        <a:pt x="135019" y="104775"/>
                      </a:cubicBezTo>
                      <a:lnTo>
                        <a:pt x="122764" y="132323"/>
                      </a:lnTo>
                      <a:cubicBezTo>
                        <a:pt x="122078" y="133867"/>
                        <a:pt x="122397" y="135656"/>
                        <a:pt x="123598" y="136857"/>
                      </a:cubicBezTo>
                      <a:cubicBezTo>
                        <a:pt x="124382" y="137641"/>
                        <a:pt x="125436" y="138058"/>
                        <a:pt x="126490" y="138058"/>
                      </a:cubicBezTo>
                      <a:cubicBezTo>
                        <a:pt x="127053" y="138058"/>
                        <a:pt x="127617" y="137935"/>
                        <a:pt x="128156" y="137715"/>
                      </a:cubicBezTo>
                      <a:lnTo>
                        <a:pt x="140509" y="132200"/>
                      </a:lnTo>
                      <a:lnTo>
                        <a:pt x="140509" y="184625"/>
                      </a:lnTo>
                      <a:lnTo>
                        <a:pt x="98844" y="184625"/>
                      </a:lnTo>
                      <a:cubicBezTo>
                        <a:pt x="96589" y="184625"/>
                        <a:pt x="94775" y="186463"/>
                        <a:pt x="94775" y="188718"/>
                      </a:cubicBezTo>
                      <a:cubicBezTo>
                        <a:pt x="94775" y="190972"/>
                        <a:pt x="96589" y="192811"/>
                        <a:pt x="98844" y="192811"/>
                      </a:cubicBezTo>
                      <a:lnTo>
                        <a:pt x="144602" y="192811"/>
                      </a:lnTo>
                      <a:cubicBezTo>
                        <a:pt x="146857" y="192811"/>
                        <a:pt x="148695" y="190972"/>
                        <a:pt x="148695" y="188718"/>
                      </a:cubicBezTo>
                      <a:lnTo>
                        <a:pt x="148695" y="128573"/>
                      </a:lnTo>
                      <a:lnTo>
                        <a:pt x="155704" y="125436"/>
                      </a:lnTo>
                      <a:cubicBezTo>
                        <a:pt x="156121" y="125240"/>
                        <a:pt x="156513" y="124995"/>
                        <a:pt x="156856" y="124652"/>
                      </a:cubicBezTo>
                      <a:lnTo>
                        <a:pt x="156856" y="195261"/>
                      </a:lnTo>
                      <a:cubicBezTo>
                        <a:pt x="156856" y="198399"/>
                        <a:pt x="154283" y="200972"/>
                        <a:pt x="151146" y="200972"/>
                      </a:cubicBezTo>
                      <a:lnTo>
                        <a:pt x="13896" y="200972"/>
                      </a:lnTo>
                      <a:cubicBezTo>
                        <a:pt x="10735" y="200972"/>
                        <a:pt x="8161" y="198399"/>
                        <a:pt x="8161" y="195261"/>
                      </a:cubicBezTo>
                      <a:lnTo>
                        <a:pt x="8161" y="13896"/>
                      </a:lnTo>
                      <a:cubicBezTo>
                        <a:pt x="8161" y="10735"/>
                        <a:pt x="10735" y="8161"/>
                        <a:pt x="13896" y="8161"/>
                      </a:cubicBezTo>
                      <a:close/>
                      <a:moveTo>
                        <a:pt x="13896" y="0"/>
                      </a:moveTo>
                      <a:cubicBezTo>
                        <a:pt x="6225" y="0"/>
                        <a:pt x="0" y="6225"/>
                        <a:pt x="0" y="13896"/>
                      </a:cubicBezTo>
                      <a:lnTo>
                        <a:pt x="0" y="195261"/>
                      </a:lnTo>
                      <a:cubicBezTo>
                        <a:pt x="0" y="202908"/>
                        <a:pt x="6225" y="209133"/>
                        <a:pt x="13896" y="209133"/>
                      </a:cubicBezTo>
                      <a:lnTo>
                        <a:pt x="151146" y="209133"/>
                      </a:lnTo>
                      <a:cubicBezTo>
                        <a:pt x="158792" y="209133"/>
                        <a:pt x="165018" y="202908"/>
                        <a:pt x="165018" y="195261"/>
                      </a:cubicBezTo>
                      <a:lnTo>
                        <a:pt x="165018" y="116490"/>
                      </a:lnTo>
                      <a:lnTo>
                        <a:pt x="204771" y="76737"/>
                      </a:lnTo>
                      <a:cubicBezTo>
                        <a:pt x="210579" y="70928"/>
                        <a:pt x="210579" y="61493"/>
                        <a:pt x="204771" y="55684"/>
                      </a:cubicBezTo>
                      <a:cubicBezTo>
                        <a:pt x="201879" y="52780"/>
                        <a:pt x="198068" y="51327"/>
                        <a:pt x="194253" y="51327"/>
                      </a:cubicBezTo>
                      <a:cubicBezTo>
                        <a:pt x="190439" y="51327"/>
                        <a:pt x="186622" y="52780"/>
                        <a:pt x="183718" y="55684"/>
                      </a:cubicBezTo>
                      <a:lnTo>
                        <a:pt x="165018" y="74384"/>
                      </a:lnTo>
                      <a:lnTo>
                        <a:pt x="165018" y="13896"/>
                      </a:lnTo>
                      <a:cubicBezTo>
                        <a:pt x="165018" y="6225"/>
                        <a:pt x="158792" y="0"/>
                        <a:pt x="151146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645CA7"/>
                    </a:gs>
                    <a:gs pos="100000">
                      <a:srgbClr val="D77E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651" name="Google Shape;651;p72"/>
                <p:cNvSpPr/>
                <p:nvPr/>
              </p:nvSpPr>
              <p:spPr>
                <a:xfrm>
                  <a:off x="2089475" y="1463550"/>
                  <a:ext cx="857825" cy="857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13" h="34313" extrusionOk="0">
                      <a:moveTo>
                        <a:pt x="26127" y="8162"/>
                      </a:moveTo>
                      <a:lnTo>
                        <a:pt x="26127" y="26151"/>
                      </a:lnTo>
                      <a:lnTo>
                        <a:pt x="8162" y="26151"/>
                      </a:lnTo>
                      <a:lnTo>
                        <a:pt x="8162" y="8162"/>
                      </a:lnTo>
                      <a:close/>
                      <a:moveTo>
                        <a:pt x="4069" y="1"/>
                      </a:moveTo>
                      <a:cubicBezTo>
                        <a:pt x="1814" y="1"/>
                        <a:pt x="0" y="1839"/>
                        <a:pt x="0" y="4094"/>
                      </a:cubicBezTo>
                      <a:lnTo>
                        <a:pt x="0" y="30220"/>
                      </a:lnTo>
                      <a:cubicBezTo>
                        <a:pt x="0" y="32475"/>
                        <a:pt x="1814" y="34313"/>
                        <a:pt x="4069" y="34313"/>
                      </a:cubicBezTo>
                      <a:lnTo>
                        <a:pt x="30220" y="34313"/>
                      </a:lnTo>
                      <a:cubicBezTo>
                        <a:pt x="32474" y="34313"/>
                        <a:pt x="34313" y="32475"/>
                        <a:pt x="34313" y="30220"/>
                      </a:cubicBezTo>
                      <a:lnTo>
                        <a:pt x="34313" y="4094"/>
                      </a:lnTo>
                      <a:cubicBezTo>
                        <a:pt x="34313" y="1839"/>
                        <a:pt x="32474" y="1"/>
                        <a:pt x="30220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645CA7"/>
                    </a:gs>
                    <a:gs pos="100000">
                      <a:srgbClr val="D77E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652" name="Google Shape;652;p72"/>
                <p:cNvSpPr/>
                <p:nvPr/>
              </p:nvSpPr>
              <p:spPr>
                <a:xfrm>
                  <a:off x="2089475" y="2586675"/>
                  <a:ext cx="857825" cy="857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13" h="34313" extrusionOk="0">
                      <a:moveTo>
                        <a:pt x="26127" y="8186"/>
                      </a:moveTo>
                      <a:lnTo>
                        <a:pt x="26127" y="26151"/>
                      </a:lnTo>
                      <a:lnTo>
                        <a:pt x="8162" y="26151"/>
                      </a:lnTo>
                      <a:lnTo>
                        <a:pt x="8162" y="8186"/>
                      </a:lnTo>
                      <a:close/>
                      <a:moveTo>
                        <a:pt x="4069" y="0"/>
                      </a:moveTo>
                      <a:cubicBezTo>
                        <a:pt x="1814" y="0"/>
                        <a:pt x="0" y="1838"/>
                        <a:pt x="0" y="4093"/>
                      </a:cubicBezTo>
                      <a:lnTo>
                        <a:pt x="0" y="30244"/>
                      </a:lnTo>
                      <a:cubicBezTo>
                        <a:pt x="0" y="32499"/>
                        <a:pt x="1814" y="34312"/>
                        <a:pt x="4069" y="34312"/>
                      </a:cubicBezTo>
                      <a:lnTo>
                        <a:pt x="30220" y="34312"/>
                      </a:lnTo>
                      <a:cubicBezTo>
                        <a:pt x="32474" y="34312"/>
                        <a:pt x="34313" y="32499"/>
                        <a:pt x="34313" y="30244"/>
                      </a:cubicBezTo>
                      <a:lnTo>
                        <a:pt x="34313" y="4093"/>
                      </a:lnTo>
                      <a:cubicBezTo>
                        <a:pt x="34313" y="1838"/>
                        <a:pt x="32474" y="0"/>
                        <a:pt x="30220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645CA7"/>
                    </a:gs>
                    <a:gs pos="100000">
                      <a:srgbClr val="D77E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653" name="Google Shape;653;p72"/>
                <p:cNvSpPr/>
                <p:nvPr/>
              </p:nvSpPr>
              <p:spPr>
                <a:xfrm>
                  <a:off x="2089475" y="3710400"/>
                  <a:ext cx="857825" cy="857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13" h="34313" extrusionOk="0">
                      <a:moveTo>
                        <a:pt x="26127" y="8162"/>
                      </a:moveTo>
                      <a:lnTo>
                        <a:pt x="26127" y="26127"/>
                      </a:lnTo>
                      <a:lnTo>
                        <a:pt x="8162" y="26127"/>
                      </a:lnTo>
                      <a:lnTo>
                        <a:pt x="8162" y="8162"/>
                      </a:lnTo>
                      <a:close/>
                      <a:moveTo>
                        <a:pt x="4069" y="0"/>
                      </a:moveTo>
                      <a:cubicBezTo>
                        <a:pt x="1814" y="0"/>
                        <a:pt x="0" y="1814"/>
                        <a:pt x="0" y="4069"/>
                      </a:cubicBezTo>
                      <a:lnTo>
                        <a:pt x="0" y="30220"/>
                      </a:lnTo>
                      <a:cubicBezTo>
                        <a:pt x="0" y="32474"/>
                        <a:pt x="1814" y="34312"/>
                        <a:pt x="4069" y="34312"/>
                      </a:cubicBezTo>
                      <a:lnTo>
                        <a:pt x="30220" y="34312"/>
                      </a:lnTo>
                      <a:cubicBezTo>
                        <a:pt x="32474" y="34312"/>
                        <a:pt x="34313" y="32474"/>
                        <a:pt x="34313" y="30220"/>
                      </a:cubicBezTo>
                      <a:lnTo>
                        <a:pt x="34313" y="4069"/>
                      </a:lnTo>
                      <a:cubicBezTo>
                        <a:pt x="34313" y="1814"/>
                        <a:pt x="32474" y="0"/>
                        <a:pt x="30220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645CA7"/>
                    </a:gs>
                    <a:gs pos="100000">
                      <a:srgbClr val="D77E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654" name="Google Shape;654;p72"/>
                <p:cNvSpPr/>
                <p:nvPr/>
              </p:nvSpPr>
              <p:spPr>
                <a:xfrm>
                  <a:off x="3308775" y="1559900"/>
                  <a:ext cx="912375" cy="66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495" h="26611" extrusionOk="0">
                      <a:moveTo>
                        <a:pt x="32009" y="1"/>
                      </a:moveTo>
                      <a:cubicBezTo>
                        <a:pt x="30962" y="1"/>
                        <a:pt x="29914" y="399"/>
                        <a:pt x="29117" y="1195"/>
                      </a:cubicBezTo>
                      <a:lnTo>
                        <a:pt x="13579" y="16734"/>
                      </a:lnTo>
                      <a:lnTo>
                        <a:pt x="7378" y="10558"/>
                      </a:lnTo>
                      <a:cubicBezTo>
                        <a:pt x="6581" y="9749"/>
                        <a:pt x="5534" y="9345"/>
                        <a:pt x="4486" y="9345"/>
                      </a:cubicBezTo>
                      <a:cubicBezTo>
                        <a:pt x="3438" y="9345"/>
                        <a:pt x="2390" y="9749"/>
                        <a:pt x="1594" y="10558"/>
                      </a:cubicBezTo>
                      <a:cubicBezTo>
                        <a:pt x="1" y="12151"/>
                        <a:pt x="1" y="14724"/>
                        <a:pt x="1594" y="16317"/>
                      </a:cubicBezTo>
                      <a:lnTo>
                        <a:pt x="10687" y="25410"/>
                      </a:lnTo>
                      <a:cubicBezTo>
                        <a:pt x="11495" y="26219"/>
                        <a:pt x="12525" y="26611"/>
                        <a:pt x="13579" y="26611"/>
                      </a:cubicBezTo>
                      <a:cubicBezTo>
                        <a:pt x="14608" y="26611"/>
                        <a:pt x="15662" y="26219"/>
                        <a:pt x="16471" y="25410"/>
                      </a:cubicBezTo>
                      <a:lnTo>
                        <a:pt x="34901" y="6979"/>
                      </a:lnTo>
                      <a:cubicBezTo>
                        <a:pt x="36494" y="5386"/>
                        <a:pt x="36494" y="2788"/>
                        <a:pt x="34901" y="1195"/>
                      </a:cubicBezTo>
                      <a:cubicBezTo>
                        <a:pt x="34105" y="399"/>
                        <a:pt x="33057" y="1"/>
                        <a:pt x="3200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645CA7"/>
                    </a:gs>
                    <a:gs pos="100000">
                      <a:srgbClr val="D77E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655" name="Google Shape;655;p72"/>
                <p:cNvSpPr/>
                <p:nvPr/>
              </p:nvSpPr>
              <p:spPr>
                <a:xfrm>
                  <a:off x="3308775" y="2683025"/>
                  <a:ext cx="912375" cy="66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495" h="26611" extrusionOk="0">
                      <a:moveTo>
                        <a:pt x="32009" y="0"/>
                      </a:moveTo>
                      <a:cubicBezTo>
                        <a:pt x="30962" y="0"/>
                        <a:pt x="29914" y="398"/>
                        <a:pt x="29117" y="1195"/>
                      </a:cubicBezTo>
                      <a:lnTo>
                        <a:pt x="13579" y="16758"/>
                      </a:lnTo>
                      <a:lnTo>
                        <a:pt x="7378" y="10557"/>
                      </a:lnTo>
                      <a:cubicBezTo>
                        <a:pt x="6581" y="9761"/>
                        <a:pt x="5534" y="9362"/>
                        <a:pt x="4486" y="9362"/>
                      </a:cubicBezTo>
                      <a:cubicBezTo>
                        <a:pt x="3438" y="9362"/>
                        <a:pt x="2390" y="9761"/>
                        <a:pt x="1594" y="10557"/>
                      </a:cubicBezTo>
                      <a:cubicBezTo>
                        <a:pt x="1" y="12150"/>
                        <a:pt x="1" y="14748"/>
                        <a:pt x="1594" y="16341"/>
                      </a:cubicBezTo>
                      <a:lnTo>
                        <a:pt x="10687" y="25410"/>
                      </a:lnTo>
                      <a:cubicBezTo>
                        <a:pt x="11446" y="26194"/>
                        <a:pt x="12500" y="26611"/>
                        <a:pt x="13579" y="26611"/>
                      </a:cubicBezTo>
                      <a:cubicBezTo>
                        <a:pt x="14657" y="26611"/>
                        <a:pt x="15686" y="26194"/>
                        <a:pt x="16471" y="25410"/>
                      </a:cubicBezTo>
                      <a:lnTo>
                        <a:pt x="34901" y="6979"/>
                      </a:lnTo>
                      <a:cubicBezTo>
                        <a:pt x="36494" y="5386"/>
                        <a:pt x="36494" y="2788"/>
                        <a:pt x="34901" y="1195"/>
                      </a:cubicBezTo>
                      <a:cubicBezTo>
                        <a:pt x="34105" y="398"/>
                        <a:pt x="33057" y="0"/>
                        <a:pt x="32009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645CA7"/>
                    </a:gs>
                    <a:gs pos="100000">
                      <a:srgbClr val="D77E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FFFFFF"/>
                    </a:solidFill>
                  </a:endParaRPr>
                </a:p>
              </p:txBody>
            </p:sp>
          </p:grpSp>
          <p:sp>
            <p:nvSpPr>
              <p:cNvPr id="656" name="Google Shape;656;p72"/>
              <p:cNvSpPr/>
              <p:nvPr/>
            </p:nvSpPr>
            <p:spPr>
              <a:xfrm>
                <a:off x="4541209" y="2073522"/>
                <a:ext cx="162129" cy="118219"/>
              </a:xfrm>
              <a:custGeom>
                <a:avLst/>
                <a:gdLst/>
                <a:ahLst/>
                <a:cxnLst/>
                <a:rect l="l" t="t" r="r" b="b"/>
                <a:pathLst>
                  <a:path w="36495" h="26611" extrusionOk="0">
                    <a:moveTo>
                      <a:pt x="32009" y="0"/>
                    </a:moveTo>
                    <a:cubicBezTo>
                      <a:pt x="30962" y="0"/>
                      <a:pt x="29914" y="398"/>
                      <a:pt x="29117" y="1195"/>
                    </a:cubicBezTo>
                    <a:lnTo>
                      <a:pt x="13579" y="16758"/>
                    </a:lnTo>
                    <a:lnTo>
                      <a:pt x="7378" y="10557"/>
                    </a:lnTo>
                    <a:cubicBezTo>
                      <a:pt x="6581" y="9761"/>
                      <a:pt x="5534" y="9362"/>
                      <a:pt x="4486" y="9362"/>
                    </a:cubicBezTo>
                    <a:cubicBezTo>
                      <a:pt x="3438" y="9362"/>
                      <a:pt x="2390" y="9761"/>
                      <a:pt x="1594" y="10557"/>
                    </a:cubicBezTo>
                    <a:cubicBezTo>
                      <a:pt x="1" y="12150"/>
                      <a:pt x="1" y="14748"/>
                      <a:pt x="1594" y="16341"/>
                    </a:cubicBezTo>
                    <a:lnTo>
                      <a:pt x="10687" y="25410"/>
                    </a:lnTo>
                    <a:cubicBezTo>
                      <a:pt x="11446" y="26194"/>
                      <a:pt x="12500" y="26611"/>
                      <a:pt x="13579" y="26611"/>
                    </a:cubicBezTo>
                    <a:cubicBezTo>
                      <a:pt x="14657" y="26611"/>
                      <a:pt x="15686" y="26194"/>
                      <a:pt x="16471" y="25410"/>
                    </a:cubicBezTo>
                    <a:lnTo>
                      <a:pt x="34901" y="6979"/>
                    </a:lnTo>
                    <a:cubicBezTo>
                      <a:pt x="36494" y="5386"/>
                      <a:pt x="36494" y="2788"/>
                      <a:pt x="34901" y="1195"/>
                    </a:cubicBezTo>
                    <a:cubicBezTo>
                      <a:pt x="34105" y="398"/>
                      <a:pt x="33057" y="0"/>
                      <a:pt x="32009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645CA7"/>
                  </a:gs>
                  <a:gs pos="100000">
                    <a:srgbClr val="D77EAD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FFFF"/>
                  </a:solidFill>
                </a:endParaRPr>
              </a:p>
            </p:txBody>
          </p:sp>
        </p:grpSp>
      </p:grpSp>
      <p:grpSp>
        <p:nvGrpSpPr>
          <p:cNvPr id="657" name="Google Shape;657;p72"/>
          <p:cNvGrpSpPr/>
          <p:nvPr/>
        </p:nvGrpSpPr>
        <p:grpSpPr>
          <a:xfrm>
            <a:off x="4083295" y="1958145"/>
            <a:ext cx="1008000" cy="1008000"/>
            <a:chOff x="2269625" y="1417138"/>
            <a:chExt cx="1008000" cy="1008000"/>
          </a:xfrm>
        </p:grpSpPr>
        <p:sp>
          <p:nvSpPr>
            <p:cNvPr id="658" name="Google Shape;658;p72"/>
            <p:cNvSpPr/>
            <p:nvPr/>
          </p:nvSpPr>
          <p:spPr>
            <a:xfrm>
              <a:off x="2269625" y="1417138"/>
              <a:ext cx="1008000" cy="1008000"/>
            </a:xfrm>
            <a:prstGeom prst="ellipse">
              <a:avLst/>
            </a:prstGeom>
            <a:solidFill>
              <a:srgbClr val="FFFFFF">
                <a:alpha val="76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59" name="Google Shape;659;p72"/>
            <p:cNvGrpSpPr/>
            <p:nvPr/>
          </p:nvGrpSpPr>
          <p:grpSpPr>
            <a:xfrm>
              <a:off x="2513787" y="1661292"/>
              <a:ext cx="519698" cy="519698"/>
              <a:chOff x="1190625" y="238125"/>
              <a:chExt cx="5228350" cy="5228350"/>
            </a:xfrm>
          </p:grpSpPr>
          <p:sp>
            <p:nvSpPr>
              <p:cNvPr id="660" name="Google Shape;660;p72"/>
              <p:cNvSpPr/>
              <p:nvPr/>
            </p:nvSpPr>
            <p:spPr>
              <a:xfrm>
                <a:off x="1190625" y="238125"/>
                <a:ext cx="5228350" cy="5228350"/>
              </a:xfrm>
              <a:custGeom>
                <a:avLst/>
                <a:gdLst/>
                <a:ahLst/>
                <a:cxnLst/>
                <a:rect l="l" t="t" r="r" b="b"/>
                <a:pathLst>
                  <a:path w="209134" h="209134" extrusionOk="0">
                    <a:moveTo>
                      <a:pt x="104579" y="78281"/>
                    </a:moveTo>
                    <a:lnTo>
                      <a:pt x="115976" y="86589"/>
                    </a:lnTo>
                    <a:lnTo>
                      <a:pt x="93182" y="86589"/>
                    </a:lnTo>
                    <a:lnTo>
                      <a:pt x="104579" y="78281"/>
                    </a:lnTo>
                    <a:close/>
                    <a:moveTo>
                      <a:pt x="104579" y="8161"/>
                    </a:moveTo>
                    <a:cubicBezTo>
                      <a:pt x="104750" y="8161"/>
                      <a:pt x="104775" y="8210"/>
                      <a:pt x="104800" y="8333"/>
                    </a:cubicBezTo>
                    <a:lnTo>
                      <a:pt x="113451" y="35097"/>
                    </a:lnTo>
                    <a:cubicBezTo>
                      <a:pt x="113990" y="36788"/>
                      <a:pt x="115559" y="37915"/>
                      <a:pt x="117348" y="37915"/>
                    </a:cubicBezTo>
                    <a:lnTo>
                      <a:pt x="145558" y="37915"/>
                    </a:lnTo>
                    <a:cubicBezTo>
                      <a:pt x="145680" y="37915"/>
                      <a:pt x="145729" y="37915"/>
                      <a:pt x="145803" y="38087"/>
                    </a:cubicBezTo>
                    <a:cubicBezTo>
                      <a:pt x="145852" y="38258"/>
                      <a:pt x="145803" y="38283"/>
                      <a:pt x="145705" y="38356"/>
                    </a:cubicBezTo>
                    <a:lnTo>
                      <a:pt x="122838" y="54900"/>
                    </a:lnTo>
                    <a:cubicBezTo>
                      <a:pt x="121392" y="55954"/>
                      <a:pt x="120804" y="57792"/>
                      <a:pt x="121343" y="59483"/>
                    </a:cubicBezTo>
                    <a:lnTo>
                      <a:pt x="130117" y="86246"/>
                    </a:lnTo>
                    <a:cubicBezTo>
                      <a:pt x="130142" y="86369"/>
                      <a:pt x="130166" y="86418"/>
                      <a:pt x="130019" y="86540"/>
                    </a:cubicBezTo>
                    <a:cubicBezTo>
                      <a:pt x="129951" y="86586"/>
                      <a:pt x="129904" y="86605"/>
                      <a:pt x="129863" y="86605"/>
                    </a:cubicBezTo>
                    <a:cubicBezTo>
                      <a:pt x="129816" y="86605"/>
                      <a:pt x="129777" y="86580"/>
                      <a:pt x="129725" y="86540"/>
                    </a:cubicBezTo>
                    <a:lnTo>
                      <a:pt x="106981" y="69924"/>
                    </a:lnTo>
                    <a:cubicBezTo>
                      <a:pt x="106270" y="69409"/>
                      <a:pt x="105412" y="69139"/>
                      <a:pt x="104579" y="69139"/>
                    </a:cubicBezTo>
                    <a:cubicBezTo>
                      <a:pt x="103721" y="69139"/>
                      <a:pt x="102888" y="69409"/>
                      <a:pt x="102153" y="69924"/>
                    </a:cubicBezTo>
                    <a:lnTo>
                      <a:pt x="79408" y="86540"/>
                    </a:lnTo>
                    <a:cubicBezTo>
                      <a:pt x="79356" y="86580"/>
                      <a:pt x="79318" y="86605"/>
                      <a:pt x="79271" y="86605"/>
                    </a:cubicBezTo>
                    <a:cubicBezTo>
                      <a:pt x="79230" y="86605"/>
                      <a:pt x="79183" y="86586"/>
                      <a:pt x="79114" y="86540"/>
                    </a:cubicBezTo>
                    <a:cubicBezTo>
                      <a:pt x="78967" y="86418"/>
                      <a:pt x="78992" y="86369"/>
                      <a:pt x="79041" y="86246"/>
                    </a:cubicBezTo>
                    <a:lnTo>
                      <a:pt x="87790" y="59483"/>
                    </a:lnTo>
                    <a:cubicBezTo>
                      <a:pt x="88354" y="57792"/>
                      <a:pt x="87741" y="55954"/>
                      <a:pt x="86295" y="54900"/>
                    </a:cubicBezTo>
                    <a:lnTo>
                      <a:pt x="63429" y="38356"/>
                    </a:lnTo>
                    <a:cubicBezTo>
                      <a:pt x="63331" y="38283"/>
                      <a:pt x="63282" y="38258"/>
                      <a:pt x="63355" y="38087"/>
                    </a:cubicBezTo>
                    <a:cubicBezTo>
                      <a:pt x="63404" y="37915"/>
                      <a:pt x="63453" y="37915"/>
                      <a:pt x="63576" y="37915"/>
                    </a:cubicBezTo>
                    <a:lnTo>
                      <a:pt x="91810" y="37915"/>
                    </a:lnTo>
                    <a:cubicBezTo>
                      <a:pt x="93574" y="37915"/>
                      <a:pt x="95143" y="36788"/>
                      <a:pt x="95682" y="35097"/>
                    </a:cubicBezTo>
                    <a:lnTo>
                      <a:pt x="104334" y="8333"/>
                    </a:lnTo>
                    <a:cubicBezTo>
                      <a:pt x="104383" y="8210"/>
                      <a:pt x="104383" y="8161"/>
                      <a:pt x="104579" y="8161"/>
                    </a:cubicBezTo>
                    <a:close/>
                    <a:moveTo>
                      <a:pt x="59630" y="150312"/>
                    </a:moveTo>
                    <a:lnTo>
                      <a:pt x="59630" y="200972"/>
                    </a:lnTo>
                    <a:lnTo>
                      <a:pt x="8161" y="200972"/>
                    </a:lnTo>
                    <a:lnTo>
                      <a:pt x="8161" y="150312"/>
                    </a:lnTo>
                    <a:close/>
                    <a:moveTo>
                      <a:pt x="141342" y="94775"/>
                    </a:moveTo>
                    <a:lnTo>
                      <a:pt x="141342" y="200972"/>
                    </a:lnTo>
                    <a:lnTo>
                      <a:pt x="67816" y="200972"/>
                    </a:lnTo>
                    <a:lnTo>
                      <a:pt x="67816" y="146244"/>
                    </a:lnTo>
                    <a:lnTo>
                      <a:pt x="67816" y="94775"/>
                    </a:lnTo>
                    <a:close/>
                    <a:moveTo>
                      <a:pt x="104579" y="0"/>
                    </a:moveTo>
                    <a:cubicBezTo>
                      <a:pt x="100854" y="0"/>
                      <a:pt x="97716" y="2279"/>
                      <a:pt x="96565" y="5833"/>
                    </a:cubicBezTo>
                    <a:lnTo>
                      <a:pt x="88820" y="29754"/>
                    </a:lnTo>
                    <a:lnTo>
                      <a:pt x="63576" y="29754"/>
                    </a:lnTo>
                    <a:cubicBezTo>
                      <a:pt x="59875" y="29754"/>
                      <a:pt x="56713" y="32033"/>
                      <a:pt x="55586" y="35562"/>
                    </a:cubicBezTo>
                    <a:cubicBezTo>
                      <a:pt x="54434" y="39116"/>
                      <a:pt x="55635" y="42792"/>
                      <a:pt x="58649" y="44974"/>
                    </a:cubicBezTo>
                    <a:lnTo>
                      <a:pt x="79114" y="59777"/>
                    </a:lnTo>
                    <a:lnTo>
                      <a:pt x="71272" y="83722"/>
                    </a:lnTo>
                    <a:cubicBezTo>
                      <a:pt x="70953" y="84678"/>
                      <a:pt x="70806" y="85658"/>
                      <a:pt x="70830" y="86589"/>
                    </a:cubicBezTo>
                    <a:lnTo>
                      <a:pt x="63723" y="86589"/>
                    </a:lnTo>
                    <a:cubicBezTo>
                      <a:pt x="61468" y="86589"/>
                      <a:pt x="59630" y="88428"/>
                      <a:pt x="59630" y="90682"/>
                    </a:cubicBezTo>
                    <a:lnTo>
                      <a:pt x="59630" y="142151"/>
                    </a:lnTo>
                    <a:lnTo>
                      <a:pt x="4093" y="142151"/>
                    </a:lnTo>
                    <a:cubicBezTo>
                      <a:pt x="1838" y="142151"/>
                      <a:pt x="0" y="143989"/>
                      <a:pt x="0" y="146244"/>
                    </a:cubicBezTo>
                    <a:lnTo>
                      <a:pt x="0" y="205065"/>
                    </a:lnTo>
                    <a:cubicBezTo>
                      <a:pt x="0" y="207320"/>
                      <a:pt x="1838" y="209133"/>
                      <a:pt x="4093" y="209133"/>
                    </a:cubicBezTo>
                    <a:lnTo>
                      <a:pt x="205065" y="209133"/>
                    </a:lnTo>
                    <a:cubicBezTo>
                      <a:pt x="207320" y="209133"/>
                      <a:pt x="209133" y="207320"/>
                      <a:pt x="209133" y="205065"/>
                    </a:cubicBezTo>
                    <a:lnTo>
                      <a:pt x="209133" y="191977"/>
                    </a:lnTo>
                    <a:cubicBezTo>
                      <a:pt x="209133" y="189722"/>
                      <a:pt x="207320" y="187909"/>
                      <a:pt x="205065" y="187909"/>
                    </a:cubicBezTo>
                    <a:cubicBezTo>
                      <a:pt x="202810" y="187909"/>
                      <a:pt x="200972" y="189722"/>
                      <a:pt x="200972" y="191977"/>
                    </a:cubicBezTo>
                    <a:lnTo>
                      <a:pt x="200972" y="200972"/>
                    </a:lnTo>
                    <a:lnTo>
                      <a:pt x="149504" y="200972"/>
                    </a:lnTo>
                    <a:lnTo>
                      <a:pt x="149504" y="150312"/>
                    </a:lnTo>
                    <a:lnTo>
                      <a:pt x="200972" y="150312"/>
                    </a:lnTo>
                    <a:lnTo>
                      <a:pt x="200972" y="159307"/>
                    </a:lnTo>
                    <a:cubicBezTo>
                      <a:pt x="200972" y="161562"/>
                      <a:pt x="202810" y="163400"/>
                      <a:pt x="205065" y="163400"/>
                    </a:cubicBezTo>
                    <a:cubicBezTo>
                      <a:pt x="207320" y="163400"/>
                      <a:pt x="209133" y="161562"/>
                      <a:pt x="209133" y="159307"/>
                    </a:cubicBezTo>
                    <a:lnTo>
                      <a:pt x="209133" y="146244"/>
                    </a:lnTo>
                    <a:cubicBezTo>
                      <a:pt x="209133" y="143989"/>
                      <a:pt x="207320" y="142151"/>
                      <a:pt x="205065" y="142151"/>
                    </a:cubicBezTo>
                    <a:lnTo>
                      <a:pt x="149504" y="142151"/>
                    </a:lnTo>
                    <a:lnTo>
                      <a:pt x="149504" y="90682"/>
                    </a:lnTo>
                    <a:cubicBezTo>
                      <a:pt x="149504" y="88428"/>
                      <a:pt x="147665" y="86589"/>
                      <a:pt x="145411" y="86589"/>
                    </a:cubicBezTo>
                    <a:lnTo>
                      <a:pt x="138303" y="86589"/>
                    </a:lnTo>
                    <a:cubicBezTo>
                      <a:pt x="138328" y="85658"/>
                      <a:pt x="138180" y="84678"/>
                      <a:pt x="137886" y="83722"/>
                    </a:cubicBezTo>
                    <a:lnTo>
                      <a:pt x="130044" y="59777"/>
                    </a:lnTo>
                    <a:lnTo>
                      <a:pt x="150484" y="44974"/>
                    </a:lnTo>
                    <a:cubicBezTo>
                      <a:pt x="153498" y="42792"/>
                      <a:pt x="154699" y="39116"/>
                      <a:pt x="153572" y="35562"/>
                    </a:cubicBezTo>
                    <a:cubicBezTo>
                      <a:pt x="152420" y="32033"/>
                      <a:pt x="149283" y="29754"/>
                      <a:pt x="145558" y="29754"/>
                    </a:cubicBezTo>
                    <a:lnTo>
                      <a:pt x="120314" y="29754"/>
                    </a:lnTo>
                    <a:lnTo>
                      <a:pt x="112569" y="5833"/>
                    </a:lnTo>
                    <a:cubicBezTo>
                      <a:pt x="111441" y="2279"/>
                      <a:pt x="108280" y="0"/>
                      <a:pt x="104579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645CA7"/>
                  </a:gs>
                  <a:gs pos="100000">
                    <a:srgbClr val="D77EAD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" name="Google Shape;661;p72"/>
              <p:cNvSpPr/>
              <p:nvPr/>
            </p:nvSpPr>
            <p:spPr>
              <a:xfrm>
                <a:off x="5663475" y="238125"/>
                <a:ext cx="204050" cy="351725"/>
              </a:xfrm>
              <a:custGeom>
                <a:avLst/>
                <a:gdLst/>
                <a:ahLst/>
                <a:cxnLst/>
                <a:rect l="l" t="t" r="r" b="b"/>
                <a:pathLst>
                  <a:path w="8162" h="14069" extrusionOk="0">
                    <a:moveTo>
                      <a:pt x="4093" y="0"/>
                    </a:moveTo>
                    <a:cubicBezTo>
                      <a:pt x="1838" y="0"/>
                      <a:pt x="0" y="1838"/>
                      <a:pt x="0" y="4093"/>
                    </a:cubicBezTo>
                    <a:lnTo>
                      <a:pt x="0" y="9975"/>
                    </a:lnTo>
                    <a:cubicBezTo>
                      <a:pt x="0" y="12230"/>
                      <a:pt x="1838" y="14068"/>
                      <a:pt x="4093" y="14068"/>
                    </a:cubicBezTo>
                    <a:cubicBezTo>
                      <a:pt x="6348" y="14068"/>
                      <a:pt x="8161" y="12230"/>
                      <a:pt x="8161" y="9975"/>
                    </a:cubicBezTo>
                    <a:lnTo>
                      <a:pt x="8161" y="4093"/>
                    </a:lnTo>
                    <a:cubicBezTo>
                      <a:pt x="8161" y="1838"/>
                      <a:pt x="6348" y="0"/>
                      <a:pt x="4093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645CA7"/>
                  </a:gs>
                  <a:gs pos="100000">
                    <a:srgbClr val="D77EAD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" name="Google Shape;662;p72"/>
              <p:cNvSpPr/>
              <p:nvPr/>
            </p:nvSpPr>
            <p:spPr>
              <a:xfrm>
                <a:off x="5663475" y="907825"/>
                <a:ext cx="204050" cy="351725"/>
              </a:xfrm>
              <a:custGeom>
                <a:avLst/>
                <a:gdLst/>
                <a:ahLst/>
                <a:cxnLst/>
                <a:rect l="l" t="t" r="r" b="b"/>
                <a:pathLst>
                  <a:path w="8162" h="14069" extrusionOk="0">
                    <a:moveTo>
                      <a:pt x="4093" y="0"/>
                    </a:moveTo>
                    <a:cubicBezTo>
                      <a:pt x="1838" y="0"/>
                      <a:pt x="0" y="1838"/>
                      <a:pt x="0" y="4093"/>
                    </a:cubicBezTo>
                    <a:lnTo>
                      <a:pt x="0" y="9975"/>
                    </a:lnTo>
                    <a:cubicBezTo>
                      <a:pt x="0" y="12230"/>
                      <a:pt x="1838" y="14068"/>
                      <a:pt x="4093" y="14068"/>
                    </a:cubicBezTo>
                    <a:cubicBezTo>
                      <a:pt x="6348" y="14068"/>
                      <a:pt x="8161" y="12230"/>
                      <a:pt x="8161" y="9975"/>
                    </a:cubicBezTo>
                    <a:lnTo>
                      <a:pt x="8161" y="4093"/>
                    </a:lnTo>
                    <a:cubicBezTo>
                      <a:pt x="8161" y="1838"/>
                      <a:pt x="6348" y="0"/>
                      <a:pt x="4093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645CA7"/>
                  </a:gs>
                  <a:gs pos="100000">
                    <a:srgbClr val="D77EAD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" name="Google Shape;663;p72"/>
              <p:cNvSpPr/>
              <p:nvPr/>
            </p:nvSpPr>
            <p:spPr>
              <a:xfrm>
                <a:off x="5924475" y="646800"/>
                <a:ext cx="351725" cy="204050"/>
              </a:xfrm>
              <a:custGeom>
                <a:avLst/>
                <a:gdLst/>
                <a:ahLst/>
                <a:cxnLst/>
                <a:rect l="l" t="t" r="r" b="b"/>
                <a:pathLst>
                  <a:path w="14069" h="8162" extrusionOk="0">
                    <a:moveTo>
                      <a:pt x="4094" y="0"/>
                    </a:moveTo>
                    <a:cubicBezTo>
                      <a:pt x="1839" y="0"/>
                      <a:pt x="1" y="1814"/>
                      <a:pt x="1" y="4069"/>
                    </a:cubicBezTo>
                    <a:cubicBezTo>
                      <a:pt x="1" y="6324"/>
                      <a:pt x="1839" y="8162"/>
                      <a:pt x="4094" y="8162"/>
                    </a:cubicBezTo>
                    <a:lnTo>
                      <a:pt x="9976" y="8162"/>
                    </a:lnTo>
                    <a:cubicBezTo>
                      <a:pt x="12231" y="8162"/>
                      <a:pt x="14069" y="6324"/>
                      <a:pt x="14069" y="4069"/>
                    </a:cubicBezTo>
                    <a:cubicBezTo>
                      <a:pt x="14069" y="1814"/>
                      <a:pt x="12231" y="0"/>
                      <a:pt x="9976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645CA7"/>
                  </a:gs>
                  <a:gs pos="100000">
                    <a:srgbClr val="D77EAD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" name="Google Shape;664;p72"/>
              <p:cNvSpPr/>
              <p:nvPr/>
            </p:nvSpPr>
            <p:spPr>
              <a:xfrm>
                <a:off x="5254775" y="646800"/>
                <a:ext cx="351725" cy="204050"/>
              </a:xfrm>
              <a:custGeom>
                <a:avLst/>
                <a:gdLst/>
                <a:ahLst/>
                <a:cxnLst/>
                <a:rect l="l" t="t" r="r" b="b"/>
                <a:pathLst>
                  <a:path w="14069" h="8162" extrusionOk="0">
                    <a:moveTo>
                      <a:pt x="4094" y="0"/>
                    </a:moveTo>
                    <a:cubicBezTo>
                      <a:pt x="1839" y="0"/>
                      <a:pt x="1" y="1814"/>
                      <a:pt x="1" y="4069"/>
                    </a:cubicBezTo>
                    <a:cubicBezTo>
                      <a:pt x="1" y="6324"/>
                      <a:pt x="1839" y="8162"/>
                      <a:pt x="4094" y="8162"/>
                    </a:cubicBezTo>
                    <a:lnTo>
                      <a:pt x="9976" y="8162"/>
                    </a:lnTo>
                    <a:cubicBezTo>
                      <a:pt x="12231" y="8162"/>
                      <a:pt x="14069" y="6324"/>
                      <a:pt x="14069" y="4069"/>
                    </a:cubicBezTo>
                    <a:cubicBezTo>
                      <a:pt x="14069" y="1814"/>
                      <a:pt x="12231" y="0"/>
                      <a:pt x="9976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645CA7"/>
                  </a:gs>
                  <a:gs pos="100000">
                    <a:srgbClr val="D77EAD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5" name="Google Shape;665;p72"/>
              <p:cNvSpPr/>
              <p:nvPr/>
            </p:nvSpPr>
            <p:spPr>
              <a:xfrm>
                <a:off x="1742050" y="1518075"/>
                <a:ext cx="204075" cy="351725"/>
              </a:xfrm>
              <a:custGeom>
                <a:avLst/>
                <a:gdLst/>
                <a:ahLst/>
                <a:cxnLst/>
                <a:rect l="l" t="t" r="r" b="b"/>
                <a:pathLst>
                  <a:path w="8163" h="14069" extrusionOk="0">
                    <a:moveTo>
                      <a:pt x="4094" y="1"/>
                    </a:moveTo>
                    <a:cubicBezTo>
                      <a:pt x="1839" y="1"/>
                      <a:pt x="1" y="1839"/>
                      <a:pt x="1" y="4094"/>
                    </a:cubicBezTo>
                    <a:lnTo>
                      <a:pt x="1" y="9976"/>
                    </a:lnTo>
                    <a:cubicBezTo>
                      <a:pt x="1" y="12231"/>
                      <a:pt x="1839" y="14069"/>
                      <a:pt x="4094" y="14069"/>
                    </a:cubicBezTo>
                    <a:cubicBezTo>
                      <a:pt x="6349" y="14069"/>
                      <a:pt x="8162" y="12231"/>
                      <a:pt x="8162" y="9976"/>
                    </a:cubicBezTo>
                    <a:lnTo>
                      <a:pt x="8162" y="4094"/>
                    </a:lnTo>
                    <a:cubicBezTo>
                      <a:pt x="8162" y="1839"/>
                      <a:pt x="6349" y="1"/>
                      <a:pt x="4094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645CA7"/>
                  </a:gs>
                  <a:gs pos="100000">
                    <a:srgbClr val="D77EAD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6" name="Google Shape;666;p72"/>
              <p:cNvSpPr/>
              <p:nvPr/>
            </p:nvSpPr>
            <p:spPr>
              <a:xfrm>
                <a:off x="1742050" y="2187775"/>
                <a:ext cx="204075" cy="351725"/>
              </a:xfrm>
              <a:custGeom>
                <a:avLst/>
                <a:gdLst/>
                <a:ahLst/>
                <a:cxnLst/>
                <a:rect l="l" t="t" r="r" b="b"/>
                <a:pathLst>
                  <a:path w="8163" h="14069" extrusionOk="0">
                    <a:moveTo>
                      <a:pt x="4094" y="1"/>
                    </a:moveTo>
                    <a:cubicBezTo>
                      <a:pt x="1839" y="1"/>
                      <a:pt x="1" y="1839"/>
                      <a:pt x="1" y="4094"/>
                    </a:cubicBezTo>
                    <a:lnTo>
                      <a:pt x="1" y="9976"/>
                    </a:lnTo>
                    <a:cubicBezTo>
                      <a:pt x="1" y="12231"/>
                      <a:pt x="1839" y="14069"/>
                      <a:pt x="4094" y="14069"/>
                    </a:cubicBezTo>
                    <a:cubicBezTo>
                      <a:pt x="6349" y="14069"/>
                      <a:pt x="8162" y="12231"/>
                      <a:pt x="8162" y="9976"/>
                    </a:cubicBezTo>
                    <a:lnTo>
                      <a:pt x="8162" y="4094"/>
                    </a:lnTo>
                    <a:cubicBezTo>
                      <a:pt x="8162" y="1839"/>
                      <a:pt x="6349" y="1"/>
                      <a:pt x="4094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645CA7"/>
                  </a:gs>
                  <a:gs pos="100000">
                    <a:srgbClr val="D77EAD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7" name="Google Shape;667;p72"/>
              <p:cNvSpPr/>
              <p:nvPr/>
            </p:nvSpPr>
            <p:spPr>
              <a:xfrm>
                <a:off x="2003075" y="1926775"/>
                <a:ext cx="351725" cy="204050"/>
              </a:xfrm>
              <a:custGeom>
                <a:avLst/>
                <a:gdLst/>
                <a:ahLst/>
                <a:cxnLst/>
                <a:rect l="l" t="t" r="r" b="b"/>
                <a:pathLst>
                  <a:path w="14069" h="8162" extrusionOk="0">
                    <a:moveTo>
                      <a:pt x="4094" y="0"/>
                    </a:moveTo>
                    <a:cubicBezTo>
                      <a:pt x="1839" y="0"/>
                      <a:pt x="1" y="1814"/>
                      <a:pt x="1" y="4069"/>
                    </a:cubicBezTo>
                    <a:cubicBezTo>
                      <a:pt x="1" y="6323"/>
                      <a:pt x="1839" y="8162"/>
                      <a:pt x="4094" y="8162"/>
                    </a:cubicBezTo>
                    <a:lnTo>
                      <a:pt x="9976" y="8162"/>
                    </a:lnTo>
                    <a:cubicBezTo>
                      <a:pt x="12231" y="8162"/>
                      <a:pt x="14069" y="6323"/>
                      <a:pt x="14069" y="4069"/>
                    </a:cubicBezTo>
                    <a:cubicBezTo>
                      <a:pt x="14069" y="1814"/>
                      <a:pt x="12231" y="0"/>
                      <a:pt x="9976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645CA7"/>
                  </a:gs>
                  <a:gs pos="100000">
                    <a:srgbClr val="D77EAD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8" name="Google Shape;668;p72"/>
              <p:cNvSpPr/>
              <p:nvPr/>
            </p:nvSpPr>
            <p:spPr>
              <a:xfrm>
                <a:off x="1333375" y="1926775"/>
                <a:ext cx="351725" cy="204050"/>
              </a:xfrm>
              <a:custGeom>
                <a:avLst/>
                <a:gdLst/>
                <a:ahLst/>
                <a:cxnLst/>
                <a:rect l="l" t="t" r="r" b="b"/>
                <a:pathLst>
                  <a:path w="14069" h="8162" extrusionOk="0">
                    <a:moveTo>
                      <a:pt x="4094" y="0"/>
                    </a:moveTo>
                    <a:cubicBezTo>
                      <a:pt x="1839" y="0"/>
                      <a:pt x="1" y="1814"/>
                      <a:pt x="1" y="4069"/>
                    </a:cubicBezTo>
                    <a:cubicBezTo>
                      <a:pt x="1" y="6323"/>
                      <a:pt x="1839" y="8162"/>
                      <a:pt x="4094" y="8162"/>
                    </a:cubicBezTo>
                    <a:lnTo>
                      <a:pt x="9976" y="8162"/>
                    </a:lnTo>
                    <a:cubicBezTo>
                      <a:pt x="12230" y="8162"/>
                      <a:pt x="14069" y="6323"/>
                      <a:pt x="14069" y="4069"/>
                    </a:cubicBezTo>
                    <a:cubicBezTo>
                      <a:pt x="14069" y="1814"/>
                      <a:pt x="12230" y="0"/>
                      <a:pt x="9976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645CA7"/>
                  </a:gs>
                  <a:gs pos="100000">
                    <a:srgbClr val="D77EAD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" name="Google Shape;669;p72"/>
              <p:cNvSpPr/>
              <p:nvPr/>
            </p:nvSpPr>
            <p:spPr>
              <a:xfrm>
                <a:off x="6214900" y="4527150"/>
                <a:ext cx="204075" cy="204050"/>
              </a:xfrm>
              <a:custGeom>
                <a:avLst/>
                <a:gdLst/>
                <a:ahLst/>
                <a:cxnLst/>
                <a:rect l="l" t="t" r="r" b="b"/>
                <a:pathLst>
                  <a:path w="8163" h="8162" extrusionOk="0">
                    <a:moveTo>
                      <a:pt x="4094" y="0"/>
                    </a:moveTo>
                    <a:cubicBezTo>
                      <a:pt x="3016" y="0"/>
                      <a:pt x="1962" y="442"/>
                      <a:pt x="1202" y="1201"/>
                    </a:cubicBezTo>
                    <a:cubicBezTo>
                      <a:pt x="442" y="1961"/>
                      <a:pt x="1" y="3015"/>
                      <a:pt x="1" y="4093"/>
                    </a:cubicBezTo>
                    <a:cubicBezTo>
                      <a:pt x="1" y="5147"/>
                      <a:pt x="442" y="6226"/>
                      <a:pt x="1202" y="6961"/>
                    </a:cubicBezTo>
                    <a:cubicBezTo>
                      <a:pt x="1962" y="7721"/>
                      <a:pt x="3016" y="8162"/>
                      <a:pt x="4094" y="8162"/>
                    </a:cubicBezTo>
                    <a:cubicBezTo>
                      <a:pt x="5148" y="8162"/>
                      <a:pt x="6226" y="7721"/>
                      <a:pt x="6961" y="6961"/>
                    </a:cubicBezTo>
                    <a:cubicBezTo>
                      <a:pt x="7721" y="6226"/>
                      <a:pt x="8162" y="5147"/>
                      <a:pt x="8162" y="4093"/>
                    </a:cubicBezTo>
                    <a:cubicBezTo>
                      <a:pt x="8162" y="3015"/>
                      <a:pt x="7721" y="1961"/>
                      <a:pt x="6961" y="1201"/>
                    </a:cubicBezTo>
                    <a:cubicBezTo>
                      <a:pt x="6226" y="442"/>
                      <a:pt x="5148" y="0"/>
                      <a:pt x="409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645CA7"/>
                  </a:gs>
                  <a:gs pos="100000">
                    <a:srgbClr val="D77EAD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2" name="Google Shape;643;p72">
            <a:extLst>
              <a:ext uri="{FF2B5EF4-FFF2-40B4-BE49-F238E27FC236}">
                <a16:creationId xmlns:a16="http://schemas.microsoft.com/office/drawing/2014/main" id="{809F303D-4BD3-4967-9274-46624AB18962}"/>
              </a:ext>
            </a:extLst>
          </p:cNvPr>
          <p:cNvSpPr txBox="1">
            <a:spLocks/>
          </p:cNvSpPr>
          <p:nvPr/>
        </p:nvSpPr>
        <p:spPr>
          <a:xfrm>
            <a:off x="6389820" y="3023635"/>
            <a:ext cx="2301240" cy="1008000"/>
          </a:xfrm>
          <a:prstGeom prst="rect">
            <a:avLst/>
          </a:prstGeom>
          <a:noFill/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Zilla Slab Light"/>
              <a:buNone/>
              <a:defRPr sz="1400" b="0" i="0" u="none" strike="noStrike" cap="none">
                <a:solidFill>
                  <a:schemeClr val="lt1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Zilla Slab Light"/>
              <a:buNone/>
              <a:defRPr sz="1100" b="0" i="0" u="none" strike="noStrike" cap="none">
                <a:solidFill>
                  <a:schemeClr val="lt1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Zilla Slab Light"/>
              <a:buNone/>
              <a:defRPr sz="1100" b="0" i="0" u="none" strike="noStrike" cap="none">
                <a:solidFill>
                  <a:schemeClr val="lt1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Zilla Slab Light"/>
              <a:buNone/>
              <a:defRPr sz="1100" b="0" i="0" u="none" strike="noStrike" cap="none">
                <a:solidFill>
                  <a:schemeClr val="lt1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Zilla Slab Light"/>
              <a:buNone/>
              <a:defRPr sz="1100" b="0" i="0" u="none" strike="noStrike" cap="none">
                <a:solidFill>
                  <a:schemeClr val="lt1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Zilla Slab Light"/>
              <a:buNone/>
              <a:defRPr sz="1100" b="0" i="0" u="none" strike="noStrike" cap="none">
                <a:solidFill>
                  <a:schemeClr val="lt1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Zilla Slab Light"/>
              <a:buNone/>
              <a:defRPr sz="1100" b="0" i="0" u="none" strike="noStrike" cap="none">
                <a:solidFill>
                  <a:schemeClr val="lt1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Zilla Slab Light"/>
              <a:buNone/>
              <a:defRPr sz="1100" b="0" i="0" u="none" strike="noStrike" cap="none">
                <a:solidFill>
                  <a:schemeClr val="lt1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Zilla Slab Light"/>
              <a:buNone/>
              <a:defRPr sz="1100" b="0" i="0" u="none" strike="noStrike" cap="none">
                <a:solidFill>
                  <a:schemeClr val="lt1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9pPr>
          </a:lstStyle>
          <a:p>
            <a:pPr marL="0" indent="0"/>
            <a:r>
              <a:rPr lang="en-US" dirty="0"/>
              <a:t>The data is categorized into label and the label will be predicted for the data.</a:t>
            </a:r>
          </a:p>
        </p:txBody>
      </p:sp>
      <p:sp>
        <p:nvSpPr>
          <p:cNvPr id="33" name="Google Shape;644;p72">
            <a:extLst>
              <a:ext uri="{FF2B5EF4-FFF2-40B4-BE49-F238E27FC236}">
                <a16:creationId xmlns:a16="http://schemas.microsoft.com/office/drawing/2014/main" id="{CF9528C1-B269-401B-992E-C6301BBD2117}"/>
              </a:ext>
            </a:extLst>
          </p:cNvPr>
          <p:cNvSpPr txBox="1">
            <a:spLocks/>
          </p:cNvSpPr>
          <p:nvPr/>
        </p:nvSpPr>
        <p:spPr>
          <a:xfrm>
            <a:off x="6508135" y="1468455"/>
            <a:ext cx="2056200" cy="408600"/>
          </a:xfrm>
          <a:prstGeom prst="rect">
            <a:avLst/>
          </a:prstGeom>
          <a:noFill/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Englebert"/>
              <a:buNone/>
              <a:defRPr sz="2400" b="0" i="0" u="none" strike="noStrike" cap="none">
                <a:solidFill>
                  <a:schemeClr val="lt1"/>
                </a:solidFill>
                <a:latin typeface="Englebert"/>
                <a:ea typeface="Englebert"/>
                <a:cs typeface="Englebert"/>
                <a:sym typeface="Engleber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Englebert"/>
              <a:buNone/>
              <a:defRPr sz="2400" b="0" i="0" u="none" strike="noStrike" cap="none">
                <a:solidFill>
                  <a:schemeClr val="lt1"/>
                </a:solidFill>
                <a:latin typeface="Englebert"/>
                <a:ea typeface="Englebert"/>
                <a:cs typeface="Englebert"/>
                <a:sym typeface="Engleber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Englebert"/>
              <a:buNone/>
              <a:defRPr sz="2400" b="0" i="0" u="none" strike="noStrike" cap="none">
                <a:solidFill>
                  <a:schemeClr val="lt1"/>
                </a:solidFill>
                <a:latin typeface="Englebert"/>
                <a:ea typeface="Englebert"/>
                <a:cs typeface="Englebert"/>
                <a:sym typeface="Engleber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Englebert"/>
              <a:buNone/>
              <a:defRPr sz="2400" b="0" i="0" u="none" strike="noStrike" cap="none">
                <a:solidFill>
                  <a:schemeClr val="lt1"/>
                </a:solidFill>
                <a:latin typeface="Englebert"/>
                <a:ea typeface="Englebert"/>
                <a:cs typeface="Englebert"/>
                <a:sym typeface="Engleber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Englebert"/>
              <a:buNone/>
              <a:defRPr sz="2400" b="0" i="0" u="none" strike="noStrike" cap="none">
                <a:solidFill>
                  <a:schemeClr val="lt1"/>
                </a:solidFill>
                <a:latin typeface="Englebert"/>
                <a:ea typeface="Englebert"/>
                <a:cs typeface="Englebert"/>
                <a:sym typeface="Engleber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Englebert"/>
              <a:buNone/>
              <a:defRPr sz="2400" b="0" i="0" u="none" strike="noStrike" cap="none">
                <a:solidFill>
                  <a:schemeClr val="lt1"/>
                </a:solidFill>
                <a:latin typeface="Englebert"/>
                <a:ea typeface="Englebert"/>
                <a:cs typeface="Englebert"/>
                <a:sym typeface="Engleber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Englebert"/>
              <a:buNone/>
              <a:defRPr sz="2400" b="0" i="0" u="none" strike="noStrike" cap="none">
                <a:solidFill>
                  <a:schemeClr val="lt1"/>
                </a:solidFill>
                <a:latin typeface="Englebert"/>
                <a:ea typeface="Englebert"/>
                <a:cs typeface="Englebert"/>
                <a:sym typeface="Engleber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Englebert"/>
              <a:buNone/>
              <a:defRPr sz="2400" b="0" i="0" u="none" strike="noStrike" cap="none">
                <a:solidFill>
                  <a:schemeClr val="lt1"/>
                </a:solidFill>
                <a:latin typeface="Englebert"/>
                <a:ea typeface="Englebert"/>
                <a:cs typeface="Englebert"/>
                <a:sym typeface="Engleber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Englebert"/>
              <a:buNone/>
              <a:defRPr sz="2400" b="0" i="0" u="none" strike="noStrike" cap="none">
                <a:solidFill>
                  <a:schemeClr val="lt1"/>
                </a:solidFill>
                <a:latin typeface="Englebert"/>
                <a:ea typeface="Englebert"/>
                <a:cs typeface="Englebert"/>
                <a:sym typeface="Englebert"/>
              </a:defRPr>
            </a:lvl9pPr>
          </a:lstStyle>
          <a:p>
            <a:pPr marL="0" indent="0"/>
            <a:r>
              <a:rPr lang="en-US" dirty="0">
                <a:solidFill>
                  <a:schemeClr val="accent2"/>
                </a:solidFill>
              </a:rPr>
              <a:t>C</a:t>
            </a:r>
            <a:r>
              <a:rPr lang="en-MY" dirty="0">
                <a:solidFill>
                  <a:schemeClr val="accent2"/>
                </a:solidFill>
              </a:rPr>
              <a:t>LASSIFICATION</a:t>
            </a:r>
          </a:p>
        </p:txBody>
      </p:sp>
      <p:grpSp>
        <p:nvGrpSpPr>
          <p:cNvPr id="34" name="Google Shape;657;p72">
            <a:extLst>
              <a:ext uri="{FF2B5EF4-FFF2-40B4-BE49-F238E27FC236}">
                <a16:creationId xmlns:a16="http://schemas.microsoft.com/office/drawing/2014/main" id="{4692DD66-7C80-4EA2-BD9E-AB81FDD18AB5}"/>
              </a:ext>
            </a:extLst>
          </p:cNvPr>
          <p:cNvGrpSpPr/>
          <p:nvPr/>
        </p:nvGrpSpPr>
        <p:grpSpPr>
          <a:xfrm>
            <a:off x="7032235" y="1942905"/>
            <a:ext cx="1008000" cy="1008000"/>
            <a:chOff x="2269625" y="1417138"/>
            <a:chExt cx="1008000" cy="1008000"/>
          </a:xfrm>
        </p:grpSpPr>
        <p:sp>
          <p:nvSpPr>
            <p:cNvPr id="35" name="Google Shape;658;p72">
              <a:extLst>
                <a:ext uri="{FF2B5EF4-FFF2-40B4-BE49-F238E27FC236}">
                  <a16:creationId xmlns:a16="http://schemas.microsoft.com/office/drawing/2014/main" id="{7F2C7C20-A4A8-4DA8-BC73-F3B27B86C758}"/>
                </a:ext>
              </a:extLst>
            </p:cNvPr>
            <p:cNvSpPr/>
            <p:nvPr/>
          </p:nvSpPr>
          <p:spPr>
            <a:xfrm>
              <a:off x="2269625" y="1417138"/>
              <a:ext cx="1008000" cy="1008000"/>
            </a:xfrm>
            <a:prstGeom prst="ellipse">
              <a:avLst/>
            </a:prstGeom>
            <a:solidFill>
              <a:srgbClr val="FFFFFF">
                <a:alpha val="76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6" name="Google Shape;659;p72">
              <a:extLst>
                <a:ext uri="{FF2B5EF4-FFF2-40B4-BE49-F238E27FC236}">
                  <a16:creationId xmlns:a16="http://schemas.microsoft.com/office/drawing/2014/main" id="{C5F1DCFC-7D5F-4147-A99B-98817852B0C2}"/>
                </a:ext>
              </a:extLst>
            </p:cNvPr>
            <p:cNvGrpSpPr/>
            <p:nvPr/>
          </p:nvGrpSpPr>
          <p:grpSpPr>
            <a:xfrm>
              <a:off x="2513787" y="1661292"/>
              <a:ext cx="519698" cy="519698"/>
              <a:chOff x="1190625" y="238125"/>
              <a:chExt cx="5228350" cy="5228350"/>
            </a:xfrm>
          </p:grpSpPr>
          <p:sp>
            <p:nvSpPr>
              <p:cNvPr id="37" name="Google Shape;660;p72">
                <a:extLst>
                  <a:ext uri="{FF2B5EF4-FFF2-40B4-BE49-F238E27FC236}">
                    <a16:creationId xmlns:a16="http://schemas.microsoft.com/office/drawing/2014/main" id="{99E3E99E-39EB-4AF1-91DA-9B34EDF61FBF}"/>
                  </a:ext>
                </a:extLst>
              </p:cNvPr>
              <p:cNvSpPr/>
              <p:nvPr/>
            </p:nvSpPr>
            <p:spPr>
              <a:xfrm>
                <a:off x="1190625" y="238125"/>
                <a:ext cx="5228350" cy="5228350"/>
              </a:xfrm>
              <a:custGeom>
                <a:avLst/>
                <a:gdLst/>
                <a:ahLst/>
                <a:cxnLst/>
                <a:rect l="l" t="t" r="r" b="b"/>
                <a:pathLst>
                  <a:path w="209134" h="209134" extrusionOk="0">
                    <a:moveTo>
                      <a:pt x="104579" y="78281"/>
                    </a:moveTo>
                    <a:lnTo>
                      <a:pt x="115976" y="86589"/>
                    </a:lnTo>
                    <a:lnTo>
                      <a:pt x="93182" y="86589"/>
                    </a:lnTo>
                    <a:lnTo>
                      <a:pt x="104579" y="78281"/>
                    </a:lnTo>
                    <a:close/>
                    <a:moveTo>
                      <a:pt x="104579" y="8161"/>
                    </a:moveTo>
                    <a:cubicBezTo>
                      <a:pt x="104750" y="8161"/>
                      <a:pt x="104775" y="8210"/>
                      <a:pt x="104800" y="8333"/>
                    </a:cubicBezTo>
                    <a:lnTo>
                      <a:pt x="113451" y="35097"/>
                    </a:lnTo>
                    <a:cubicBezTo>
                      <a:pt x="113990" y="36788"/>
                      <a:pt x="115559" y="37915"/>
                      <a:pt x="117348" y="37915"/>
                    </a:cubicBezTo>
                    <a:lnTo>
                      <a:pt x="145558" y="37915"/>
                    </a:lnTo>
                    <a:cubicBezTo>
                      <a:pt x="145680" y="37915"/>
                      <a:pt x="145729" y="37915"/>
                      <a:pt x="145803" y="38087"/>
                    </a:cubicBezTo>
                    <a:cubicBezTo>
                      <a:pt x="145852" y="38258"/>
                      <a:pt x="145803" y="38283"/>
                      <a:pt x="145705" y="38356"/>
                    </a:cubicBezTo>
                    <a:lnTo>
                      <a:pt x="122838" y="54900"/>
                    </a:lnTo>
                    <a:cubicBezTo>
                      <a:pt x="121392" y="55954"/>
                      <a:pt x="120804" y="57792"/>
                      <a:pt x="121343" y="59483"/>
                    </a:cubicBezTo>
                    <a:lnTo>
                      <a:pt x="130117" y="86246"/>
                    </a:lnTo>
                    <a:cubicBezTo>
                      <a:pt x="130142" y="86369"/>
                      <a:pt x="130166" y="86418"/>
                      <a:pt x="130019" y="86540"/>
                    </a:cubicBezTo>
                    <a:cubicBezTo>
                      <a:pt x="129951" y="86586"/>
                      <a:pt x="129904" y="86605"/>
                      <a:pt x="129863" y="86605"/>
                    </a:cubicBezTo>
                    <a:cubicBezTo>
                      <a:pt x="129816" y="86605"/>
                      <a:pt x="129777" y="86580"/>
                      <a:pt x="129725" y="86540"/>
                    </a:cubicBezTo>
                    <a:lnTo>
                      <a:pt x="106981" y="69924"/>
                    </a:lnTo>
                    <a:cubicBezTo>
                      <a:pt x="106270" y="69409"/>
                      <a:pt x="105412" y="69139"/>
                      <a:pt x="104579" y="69139"/>
                    </a:cubicBezTo>
                    <a:cubicBezTo>
                      <a:pt x="103721" y="69139"/>
                      <a:pt x="102888" y="69409"/>
                      <a:pt x="102153" y="69924"/>
                    </a:cubicBezTo>
                    <a:lnTo>
                      <a:pt x="79408" y="86540"/>
                    </a:lnTo>
                    <a:cubicBezTo>
                      <a:pt x="79356" y="86580"/>
                      <a:pt x="79318" y="86605"/>
                      <a:pt x="79271" y="86605"/>
                    </a:cubicBezTo>
                    <a:cubicBezTo>
                      <a:pt x="79230" y="86605"/>
                      <a:pt x="79183" y="86586"/>
                      <a:pt x="79114" y="86540"/>
                    </a:cubicBezTo>
                    <a:cubicBezTo>
                      <a:pt x="78967" y="86418"/>
                      <a:pt x="78992" y="86369"/>
                      <a:pt x="79041" y="86246"/>
                    </a:cubicBezTo>
                    <a:lnTo>
                      <a:pt x="87790" y="59483"/>
                    </a:lnTo>
                    <a:cubicBezTo>
                      <a:pt x="88354" y="57792"/>
                      <a:pt x="87741" y="55954"/>
                      <a:pt x="86295" y="54900"/>
                    </a:cubicBezTo>
                    <a:lnTo>
                      <a:pt x="63429" y="38356"/>
                    </a:lnTo>
                    <a:cubicBezTo>
                      <a:pt x="63331" y="38283"/>
                      <a:pt x="63282" y="38258"/>
                      <a:pt x="63355" y="38087"/>
                    </a:cubicBezTo>
                    <a:cubicBezTo>
                      <a:pt x="63404" y="37915"/>
                      <a:pt x="63453" y="37915"/>
                      <a:pt x="63576" y="37915"/>
                    </a:cubicBezTo>
                    <a:lnTo>
                      <a:pt x="91810" y="37915"/>
                    </a:lnTo>
                    <a:cubicBezTo>
                      <a:pt x="93574" y="37915"/>
                      <a:pt x="95143" y="36788"/>
                      <a:pt x="95682" y="35097"/>
                    </a:cubicBezTo>
                    <a:lnTo>
                      <a:pt x="104334" y="8333"/>
                    </a:lnTo>
                    <a:cubicBezTo>
                      <a:pt x="104383" y="8210"/>
                      <a:pt x="104383" y="8161"/>
                      <a:pt x="104579" y="8161"/>
                    </a:cubicBezTo>
                    <a:close/>
                    <a:moveTo>
                      <a:pt x="59630" y="150312"/>
                    </a:moveTo>
                    <a:lnTo>
                      <a:pt x="59630" y="200972"/>
                    </a:lnTo>
                    <a:lnTo>
                      <a:pt x="8161" y="200972"/>
                    </a:lnTo>
                    <a:lnTo>
                      <a:pt x="8161" y="150312"/>
                    </a:lnTo>
                    <a:close/>
                    <a:moveTo>
                      <a:pt x="141342" y="94775"/>
                    </a:moveTo>
                    <a:lnTo>
                      <a:pt x="141342" y="200972"/>
                    </a:lnTo>
                    <a:lnTo>
                      <a:pt x="67816" y="200972"/>
                    </a:lnTo>
                    <a:lnTo>
                      <a:pt x="67816" y="146244"/>
                    </a:lnTo>
                    <a:lnTo>
                      <a:pt x="67816" y="94775"/>
                    </a:lnTo>
                    <a:close/>
                    <a:moveTo>
                      <a:pt x="104579" y="0"/>
                    </a:moveTo>
                    <a:cubicBezTo>
                      <a:pt x="100854" y="0"/>
                      <a:pt x="97716" y="2279"/>
                      <a:pt x="96565" y="5833"/>
                    </a:cubicBezTo>
                    <a:lnTo>
                      <a:pt x="88820" y="29754"/>
                    </a:lnTo>
                    <a:lnTo>
                      <a:pt x="63576" y="29754"/>
                    </a:lnTo>
                    <a:cubicBezTo>
                      <a:pt x="59875" y="29754"/>
                      <a:pt x="56713" y="32033"/>
                      <a:pt x="55586" y="35562"/>
                    </a:cubicBezTo>
                    <a:cubicBezTo>
                      <a:pt x="54434" y="39116"/>
                      <a:pt x="55635" y="42792"/>
                      <a:pt x="58649" y="44974"/>
                    </a:cubicBezTo>
                    <a:lnTo>
                      <a:pt x="79114" y="59777"/>
                    </a:lnTo>
                    <a:lnTo>
                      <a:pt x="71272" y="83722"/>
                    </a:lnTo>
                    <a:cubicBezTo>
                      <a:pt x="70953" y="84678"/>
                      <a:pt x="70806" y="85658"/>
                      <a:pt x="70830" y="86589"/>
                    </a:cubicBezTo>
                    <a:lnTo>
                      <a:pt x="63723" y="86589"/>
                    </a:lnTo>
                    <a:cubicBezTo>
                      <a:pt x="61468" y="86589"/>
                      <a:pt x="59630" y="88428"/>
                      <a:pt x="59630" y="90682"/>
                    </a:cubicBezTo>
                    <a:lnTo>
                      <a:pt x="59630" y="142151"/>
                    </a:lnTo>
                    <a:lnTo>
                      <a:pt x="4093" y="142151"/>
                    </a:lnTo>
                    <a:cubicBezTo>
                      <a:pt x="1838" y="142151"/>
                      <a:pt x="0" y="143989"/>
                      <a:pt x="0" y="146244"/>
                    </a:cubicBezTo>
                    <a:lnTo>
                      <a:pt x="0" y="205065"/>
                    </a:lnTo>
                    <a:cubicBezTo>
                      <a:pt x="0" y="207320"/>
                      <a:pt x="1838" y="209133"/>
                      <a:pt x="4093" y="209133"/>
                    </a:cubicBezTo>
                    <a:lnTo>
                      <a:pt x="205065" y="209133"/>
                    </a:lnTo>
                    <a:cubicBezTo>
                      <a:pt x="207320" y="209133"/>
                      <a:pt x="209133" y="207320"/>
                      <a:pt x="209133" y="205065"/>
                    </a:cubicBezTo>
                    <a:lnTo>
                      <a:pt x="209133" y="191977"/>
                    </a:lnTo>
                    <a:cubicBezTo>
                      <a:pt x="209133" y="189722"/>
                      <a:pt x="207320" y="187909"/>
                      <a:pt x="205065" y="187909"/>
                    </a:cubicBezTo>
                    <a:cubicBezTo>
                      <a:pt x="202810" y="187909"/>
                      <a:pt x="200972" y="189722"/>
                      <a:pt x="200972" y="191977"/>
                    </a:cubicBezTo>
                    <a:lnTo>
                      <a:pt x="200972" y="200972"/>
                    </a:lnTo>
                    <a:lnTo>
                      <a:pt x="149504" y="200972"/>
                    </a:lnTo>
                    <a:lnTo>
                      <a:pt x="149504" y="150312"/>
                    </a:lnTo>
                    <a:lnTo>
                      <a:pt x="200972" y="150312"/>
                    </a:lnTo>
                    <a:lnTo>
                      <a:pt x="200972" y="159307"/>
                    </a:lnTo>
                    <a:cubicBezTo>
                      <a:pt x="200972" y="161562"/>
                      <a:pt x="202810" y="163400"/>
                      <a:pt x="205065" y="163400"/>
                    </a:cubicBezTo>
                    <a:cubicBezTo>
                      <a:pt x="207320" y="163400"/>
                      <a:pt x="209133" y="161562"/>
                      <a:pt x="209133" y="159307"/>
                    </a:cubicBezTo>
                    <a:lnTo>
                      <a:pt x="209133" y="146244"/>
                    </a:lnTo>
                    <a:cubicBezTo>
                      <a:pt x="209133" y="143989"/>
                      <a:pt x="207320" y="142151"/>
                      <a:pt x="205065" y="142151"/>
                    </a:cubicBezTo>
                    <a:lnTo>
                      <a:pt x="149504" y="142151"/>
                    </a:lnTo>
                    <a:lnTo>
                      <a:pt x="149504" y="90682"/>
                    </a:lnTo>
                    <a:cubicBezTo>
                      <a:pt x="149504" y="88428"/>
                      <a:pt x="147665" y="86589"/>
                      <a:pt x="145411" y="86589"/>
                    </a:cubicBezTo>
                    <a:lnTo>
                      <a:pt x="138303" y="86589"/>
                    </a:lnTo>
                    <a:cubicBezTo>
                      <a:pt x="138328" y="85658"/>
                      <a:pt x="138180" y="84678"/>
                      <a:pt x="137886" y="83722"/>
                    </a:cubicBezTo>
                    <a:lnTo>
                      <a:pt x="130044" y="59777"/>
                    </a:lnTo>
                    <a:lnTo>
                      <a:pt x="150484" y="44974"/>
                    </a:lnTo>
                    <a:cubicBezTo>
                      <a:pt x="153498" y="42792"/>
                      <a:pt x="154699" y="39116"/>
                      <a:pt x="153572" y="35562"/>
                    </a:cubicBezTo>
                    <a:cubicBezTo>
                      <a:pt x="152420" y="32033"/>
                      <a:pt x="149283" y="29754"/>
                      <a:pt x="145558" y="29754"/>
                    </a:cubicBezTo>
                    <a:lnTo>
                      <a:pt x="120314" y="29754"/>
                    </a:lnTo>
                    <a:lnTo>
                      <a:pt x="112569" y="5833"/>
                    </a:lnTo>
                    <a:cubicBezTo>
                      <a:pt x="111441" y="2279"/>
                      <a:pt x="108280" y="0"/>
                      <a:pt x="104579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645CA7"/>
                  </a:gs>
                  <a:gs pos="100000">
                    <a:srgbClr val="D77EAD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661;p72">
                <a:extLst>
                  <a:ext uri="{FF2B5EF4-FFF2-40B4-BE49-F238E27FC236}">
                    <a16:creationId xmlns:a16="http://schemas.microsoft.com/office/drawing/2014/main" id="{B61AF169-CEAF-4389-96EF-91E613FBA532}"/>
                  </a:ext>
                </a:extLst>
              </p:cNvPr>
              <p:cNvSpPr/>
              <p:nvPr/>
            </p:nvSpPr>
            <p:spPr>
              <a:xfrm>
                <a:off x="5663475" y="238125"/>
                <a:ext cx="204050" cy="351725"/>
              </a:xfrm>
              <a:custGeom>
                <a:avLst/>
                <a:gdLst/>
                <a:ahLst/>
                <a:cxnLst/>
                <a:rect l="l" t="t" r="r" b="b"/>
                <a:pathLst>
                  <a:path w="8162" h="14069" extrusionOk="0">
                    <a:moveTo>
                      <a:pt x="4093" y="0"/>
                    </a:moveTo>
                    <a:cubicBezTo>
                      <a:pt x="1838" y="0"/>
                      <a:pt x="0" y="1838"/>
                      <a:pt x="0" y="4093"/>
                    </a:cubicBezTo>
                    <a:lnTo>
                      <a:pt x="0" y="9975"/>
                    </a:lnTo>
                    <a:cubicBezTo>
                      <a:pt x="0" y="12230"/>
                      <a:pt x="1838" y="14068"/>
                      <a:pt x="4093" y="14068"/>
                    </a:cubicBezTo>
                    <a:cubicBezTo>
                      <a:pt x="6348" y="14068"/>
                      <a:pt x="8161" y="12230"/>
                      <a:pt x="8161" y="9975"/>
                    </a:cubicBezTo>
                    <a:lnTo>
                      <a:pt x="8161" y="4093"/>
                    </a:lnTo>
                    <a:cubicBezTo>
                      <a:pt x="8161" y="1838"/>
                      <a:pt x="6348" y="0"/>
                      <a:pt x="4093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645CA7"/>
                  </a:gs>
                  <a:gs pos="100000">
                    <a:srgbClr val="D77EAD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662;p72">
                <a:extLst>
                  <a:ext uri="{FF2B5EF4-FFF2-40B4-BE49-F238E27FC236}">
                    <a16:creationId xmlns:a16="http://schemas.microsoft.com/office/drawing/2014/main" id="{8334AD74-ED52-49CB-9308-89CDAE9E0061}"/>
                  </a:ext>
                </a:extLst>
              </p:cNvPr>
              <p:cNvSpPr/>
              <p:nvPr/>
            </p:nvSpPr>
            <p:spPr>
              <a:xfrm>
                <a:off x="5663475" y="907825"/>
                <a:ext cx="204050" cy="351725"/>
              </a:xfrm>
              <a:custGeom>
                <a:avLst/>
                <a:gdLst/>
                <a:ahLst/>
                <a:cxnLst/>
                <a:rect l="l" t="t" r="r" b="b"/>
                <a:pathLst>
                  <a:path w="8162" h="14069" extrusionOk="0">
                    <a:moveTo>
                      <a:pt x="4093" y="0"/>
                    </a:moveTo>
                    <a:cubicBezTo>
                      <a:pt x="1838" y="0"/>
                      <a:pt x="0" y="1838"/>
                      <a:pt x="0" y="4093"/>
                    </a:cubicBezTo>
                    <a:lnTo>
                      <a:pt x="0" y="9975"/>
                    </a:lnTo>
                    <a:cubicBezTo>
                      <a:pt x="0" y="12230"/>
                      <a:pt x="1838" y="14068"/>
                      <a:pt x="4093" y="14068"/>
                    </a:cubicBezTo>
                    <a:cubicBezTo>
                      <a:pt x="6348" y="14068"/>
                      <a:pt x="8161" y="12230"/>
                      <a:pt x="8161" y="9975"/>
                    </a:cubicBezTo>
                    <a:lnTo>
                      <a:pt x="8161" y="4093"/>
                    </a:lnTo>
                    <a:cubicBezTo>
                      <a:pt x="8161" y="1838"/>
                      <a:pt x="6348" y="0"/>
                      <a:pt x="4093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645CA7"/>
                  </a:gs>
                  <a:gs pos="100000">
                    <a:srgbClr val="D77EAD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663;p72">
                <a:extLst>
                  <a:ext uri="{FF2B5EF4-FFF2-40B4-BE49-F238E27FC236}">
                    <a16:creationId xmlns:a16="http://schemas.microsoft.com/office/drawing/2014/main" id="{ED27D7BA-83A1-4570-80C1-FD1355E6914E}"/>
                  </a:ext>
                </a:extLst>
              </p:cNvPr>
              <p:cNvSpPr/>
              <p:nvPr/>
            </p:nvSpPr>
            <p:spPr>
              <a:xfrm>
                <a:off x="5924475" y="646800"/>
                <a:ext cx="351725" cy="204050"/>
              </a:xfrm>
              <a:custGeom>
                <a:avLst/>
                <a:gdLst/>
                <a:ahLst/>
                <a:cxnLst/>
                <a:rect l="l" t="t" r="r" b="b"/>
                <a:pathLst>
                  <a:path w="14069" h="8162" extrusionOk="0">
                    <a:moveTo>
                      <a:pt x="4094" y="0"/>
                    </a:moveTo>
                    <a:cubicBezTo>
                      <a:pt x="1839" y="0"/>
                      <a:pt x="1" y="1814"/>
                      <a:pt x="1" y="4069"/>
                    </a:cubicBezTo>
                    <a:cubicBezTo>
                      <a:pt x="1" y="6324"/>
                      <a:pt x="1839" y="8162"/>
                      <a:pt x="4094" y="8162"/>
                    </a:cubicBezTo>
                    <a:lnTo>
                      <a:pt x="9976" y="8162"/>
                    </a:lnTo>
                    <a:cubicBezTo>
                      <a:pt x="12231" y="8162"/>
                      <a:pt x="14069" y="6324"/>
                      <a:pt x="14069" y="4069"/>
                    </a:cubicBezTo>
                    <a:cubicBezTo>
                      <a:pt x="14069" y="1814"/>
                      <a:pt x="12231" y="0"/>
                      <a:pt x="9976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645CA7"/>
                  </a:gs>
                  <a:gs pos="100000">
                    <a:srgbClr val="D77EAD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664;p72">
                <a:extLst>
                  <a:ext uri="{FF2B5EF4-FFF2-40B4-BE49-F238E27FC236}">
                    <a16:creationId xmlns:a16="http://schemas.microsoft.com/office/drawing/2014/main" id="{F04A1CE4-1EAB-43FE-9138-1D9F26904DFD}"/>
                  </a:ext>
                </a:extLst>
              </p:cNvPr>
              <p:cNvSpPr/>
              <p:nvPr/>
            </p:nvSpPr>
            <p:spPr>
              <a:xfrm>
                <a:off x="5254775" y="646800"/>
                <a:ext cx="351725" cy="204050"/>
              </a:xfrm>
              <a:custGeom>
                <a:avLst/>
                <a:gdLst/>
                <a:ahLst/>
                <a:cxnLst/>
                <a:rect l="l" t="t" r="r" b="b"/>
                <a:pathLst>
                  <a:path w="14069" h="8162" extrusionOk="0">
                    <a:moveTo>
                      <a:pt x="4094" y="0"/>
                    </a:moveTo>
                    <a:cubicBezTo>
                      <a:pt x="1839" y="0"/>
                      <a:pt x="1" y="1814"/>
                      <a:pt x="1" y="4069"/>
                    </a:cubicBezTo>
                    <a:cubicBezTo>
                      <a:pt x="1" y="6324"/>
                      <a:pt x="1839" y="8162"/>
                      <a:pt x="4094" y="8162"/>
                    </a:cubicBezTo>
                    <a:lnTo>
                      <a:pt x="9976" y="8162"/>
                    </a:lnTo>
                    <a:cubicBezTo>
                      <a:pt x="12231" y="8162"/>
                      <a:pt x="14069" y="6324"/>
                      <a:pt x="14069" y="4069"/>
                    </a:cubicBezTo>
                    <a:cubicBezTo>
                      <a:pt x="14069" y="1814"/>
                      <a:pt x="12231" y="0"/>
                      <a:pt x="9976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645CA7"/>
                  </a:gs>
                  <a:gs pos="100000">
                    <a:srgbClr val="D77EAD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665;p72">
                <a:extLst>
                  <a:ext uri="{FF2B5EF4-FFF2-40B4-BE49-F238E27FC236}">
                    <a16:creationId xmlns:a16="http://schemas.microsoft.com/office/drawing/2014/main" id="{32E588A1-907C-40E7-BAAE-E44C742FCD67}"/>
                  </a:ext>
                </a:extLst>
              </p:cNvPr>
              <p:cNvSpPr/>
              <p:nvPr/>
            </p:nvSpPr>
            <p:spPr>
              <a:xfrm>
                <a:off x="1742050" y="1518075"/>
                <a:ext cx="204075" cy="351725"/>
              </a:xfrm>
              <a:custGeom>
                <a:avLst/>
                <a:gdLst/>
                <a:ahLst/>
                <a:cxnLst/>
                <a:rect l="l" t="t" r="r" b="b"/>
                <a:pathLst>
                  <a:path w="8163" h="14069" extrusionOk="0">
                    <a:moveTo>
                      <a:pt x="4094" y="1"/>
                    </a:moveTo>
                    <a:cubicBezTo>
                      <a:pt x="1839" y="1"/>
                      <a:pt x="1" y="1839"/>
                      <a:pt x="1" y="4094"/>
                    </a:cubicBezTo>
                    <a:lnTo>
                      <a:pt x="1" y="9976"/>
                    </a:lnTo>
                    <a:cubicBezTo>
                      <a:pt x="1" y="12231"/>
                      <a:pt x="1839" y="14069"/>
                      <a:pt x="4094" y="14069"/>
                    </a:cubicBezTo>
                    <a:cubicBezTo>
                      <a:pt x="6349" y="14069"/>
                      <a:pt x="8162" y="12231"/>
                      <a:pt x="8162" y="9976"/>
                    </a:cubicBezTo>
                    <a:lnTo>
                      <a:pt x="8162" y="4094"/>
                    </a:lnTo>
                    <a:cubicBezTo>
                      <a:pt x="8162" y="1839"/>
                      <a:pt x="6349" y="1"/>
                      <a:pt x="4094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645CA7"/>
                  </a:gs>
                  <a:gs pos="100000">
                    <a:srgbClr val="D77EAD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666;p72">
                <a:extLst>
                  <a:ext uri="{FF2B5EF4-FFF2-40B4-BE49-F238E27FC236}">
                    <a16:creationId xmlns:a16="http://schemas.microsoft.com/office/drawing/2014/main" id="{012ABB49-589E-4DBA-9BCB-A11775CE7A00}"/>
                  </a:ext>
                </a:extLst>
              </p:cNvPr>
              <p:cNvSpPr/>
              <p:nvPr/>
            </p:nvSpPr>
            <p:spPr>
              <a:xfrm>
                <a:off x="1742050" y="2187775"/>
                <a:ext cx="204075" cy="351725"/>
              </a:xfrm>
              <a:custGeom>
                <a:avLst/>
                <a:gdLst/>
                <a:ahLst/>
                <a:cxnLst/>
                <a:rect l="l" t="t" r="r" b="b"/>
                <a:pathLst>
                  <a:path w="8163" h="14069" extrusionOk="0">
                    <a:moveTo>
                      <a:pt x="4094" y="1"/>
                    </a:moveTo>
                    <a:cubicBezTo>
                      <a:pt x="1839" y="1"/>
                      <a:pt x="1" y="1839"/>
                      <a:pt x="1" y="4094"/>
                    </a:cubicBezTo>
                    <a:lnTo>
                      <a:pt x="1" y="9976"/>
                    </a:lnTo>
                    <a:cubicBezTo>
                      <a:pt x="1" y="12231"/>
                      <a:pt x="1839" y="14069"/>
                      <a:pt x="4094" y="14069"/>
                    </a:cubicBezTo>
                    <a:cubicBezTo>
                      <a:pt x="6349" y="14069"/>
                      <a:pt x="8162" y="12231"/>
                      <a:pt x="8162" y="9976"/>
                    </a:cubicBezTo>
                    <a:lnTo>
                      <a:pt x="8162" y="4094"/>
                    </a:lnTo>
                    <a:cubicBezTo>
                      <a:pt x="8162" y="1839"/>
                      <a:pt x="6349" y="1"/>
                      <a:pt x="4094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645CA7"/>
                  </a:gs>
                  <a:gs pos="100000">
                    <a:srgbClr val="D77EAD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667;p72">
                <a:extLst>
                  <a:ext uri="{FF2B5EF4-FFF2-40B4-BE49-F238E27FC236}">
                    <a16:creationId xmlns:a16="http://schemas.microsoft.com/office/drawing/2014/main" id="{A4DBC55E-C08A-4DA4-9F29-316202737C5B}"/>
                  </a:ext>
                </a:extLst>
              </p:cNvPr>
              <p:cNvSpPr/>
              <p:nvPr/>
            </p:nvSpPr>
            <p:spPr>
              <a:xfrm>
                <a:off x="2003075" y="1926775"/>
                <a:ext cx="351725" cy="204050"/>
              </a:xfrm>
              <a:custGeom>
                <a:avLst/>
                <a:gdLst/>
                <a:ahLst/>
                <a:cxnLst/>
                <a:rect l="l" t="t" r="r" b="b"/>
                <a:pathLst>
                  <a:path w="14069" h="8162" extrusionOk="0">
                    <a:moveTo>
                      <a:pt x="4094" y="0"/>
                    </a:moveTo>
                    <a:cubicBezTo>
                      <a:pt x="1839" y="0"/>
                      <a:pt x="1" y="1814"/>
                      <a:pt x="1" y="4069"/>
                    </a:cubicBezTo>
                    <a:cubicBezTo>
                      <a:pt x="1" y="6323"/>
                      <a:pt x="1839" y="8162"/>
                      <a:pt x="4094" y="8162"/>
                    </a:cubicBezTo>
                    <a:lnTo>
                      <a:pt x="9976" y="8162"/>
                    </a:lnTo>
                    <a:cubicBezTo>
                      <a:pt x="12231" y="8162"/>
                      <a:pt x="14069" y="6323"/>
                      <a:pt x="14069" y="4069"/>
                    </a:cubicBezTo>
                    <a:cubicBezTo>
                      <a:pt x="14069" y="1814"/>
                      <a:pt x="12231" y="0"/>
                      <a:pt x="9976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645CA7"/>
                  </a:gs>
                  <a:gs pos="100000">
                    <a:srgbClr val="D77EAD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668;p72">
                <a:extLst>
                  <a:ext uri="{FF2B5EF4-FFF2-40B4-BE49-F238E27FC236}">
                    <a16:creationId xmlns:a16="http://schemas.microsoft.com/office/drawing/2014/main" id="{2EFB7830-A1C0-40A5-9E49-B43022765372}"/>
                  </a:ext>
                </a:extLst>
              </p:cNvPr>
              <p:cNvSpPr/>
              <p:nvPr/>
            </p:nvSpPr>
            <p:spPr>
              <a:xfrm>
                <a:off x="1333375" y="1926775"/>
                <a:ext cx="351725" cy="204050"/>
              </a:xfrm>
              <a:custGeom>
                <a:avLst/>
                <a:gdLst/>
                <a:ahLst/>
                <a:cxnLst/>
                <a:rect l="l" t="t" r="r" b="b"/>
                <a:pathLst>
                  <a:path w="14069" h="8162" extrusionOk="0">
                    <a:moveTo>
                      <a:pt x="4094" y="0"/>
                    </a:moveTo>
                    <a:cubicBezTo>
                      <a:pt x="1839" y="0"/>
                      <a:pt x="1" y="1814"/>
                      <a:pt x="1" y="4069"/>
                    </a:cubicBezTo>
                    <a:cubicBezTo>
                      <a:pt x="1" y="6323"/>
                      <a:pt x="1839" y="8162"/>
                      <a:pt x="4094" y="8162"/>
                    </a:cubicBezTo>
                    <a:lnTo>
                      <a:pt x="9976" y="8162"/>
                    </a:lnTo>
                    <a:cubicBezTo>
                      <a:pt x="12230" y="8162"/>
                      <a:pt x="14069" y="6323"/>
                      <a:pt x="14069" y="4069"/>
                    </a:cubicBezTo>
                    <a:cubicBezTo>
                      <a:pt x="14069" y="1814"/>
                      <a:pt x="12230" y="0"/>
                      <a:pt x="9976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645CA7"/>
                  </a:gs>
                  <a:gs pos="100000">
                    <a:srgbClr val="D77EAD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669;p72">
                <a:extLst>
                  <a:ext uri="{FF2B5EF4-FFF2-40B4-BE49-F238E27FC236}">
                    <a16:creationId xmlns:a16="http://schemas.microsoft.com/office/drawing/2014/main" id="{4481611D-AB73-4DCF-AD40-FE46B72CA8D8}"/>
                  </a:ext>
                </a:extLst>
              </p:cNvPr>
              <p:cNvSpPr/>
              <p:nvPr/>
            </p:nvSpPr>
            <p:spPr>
              <a:xfrm>
                <a:off x="6214900" y="4527150"/>
                <a:ext cx="204075" cy="204050"/>
              </a:xfrm>
              <a:custGeom>
                <a:avLst/>
                <a:gdLst/>
                <a:ahLst/>
                <a:cxnLst/>
                <a:rect l="l" t="t" r="r" b="b"/>
                <a:pathLst>
                  <a:path w="8163" h="8162" extrusionOk="0">
                    <a:moveTo>
                      <a:pt x="4094" y="0"/>
                    </a:moveTo>
                    <a:cubicBezTo>
                      <a:pt x="3016" y="0"/>
                      <a:pt x="1962" y="442"/>
                      <a:pt x="1202" y="1201"/>
                    </a:cubicBezTo>
                    <a:cubicBezTo>
                      <a:pt x="442" y="1961"/>
                      <a:pt x="1" y="3015"/>
                      <a:pt x="1" y="4093"/>
                    </a:cubicBezTo>
                    <a:cubicBezTo>
                      <a:pt x="1" y="5147"/>
                      <a:pt x="442" y="6226"/>
                      <a:pt x="1202" y="6961"/>
                    </a:cubicBezTo>
                    <a:cubicBezTo>
                      <a:pt x="1962" y="7721"/>
                      <a:pt x="3016" y="8162"/>
                      <a:pt x="4094" y="8162"/>
                    </a:cubicBezTo>
                    <a:cubicBezTo>
                      <a:pt x="5148" y="8162"/>
                      <a:pt x="6226" y="7721"/>
                      <a:pt x="6961" y="6961"/>
                    </a:cubicBezTo>
                    <a:cubicBezTo>
                      <a:pt x="7721" y="6226"/>
                      <a:pt x="8162" y="5147"/>
                      <a:pt x="8162" y="4093"/>
                    </a:cubicBezTo>
                    <a:cubicBezTo>
                      <a:pt x="8162" y="3015"/>
                      <a:pt x="7721" y="1961"/>
                      <a:pt x="6961" y="1201"/>
                    </a:cubicBezTo>
                    <a:cubicBezTo>
                      <a:pt x="6226" y="442"/>
                      <a:pt x="5148" y="0"/>
                      <a:pt x="409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645CA7"/>
                  </a:gs>
                  <a:gs pos="100000">
                    <a:srgbClr val="D77EAD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CE48F6A2-3669-4365-83E9-E7FAF603D5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851" y="882484"/>
            <a:ext cx="5135269" cy="3851451"/>
          </a:xfrm>
          <a:prstGeom prst="rect">
            <a:avLst/>
          </a:prstGeom>
          <a:ln w="57150">
            <a:solidFill>
              <a:schemeClr val="tx2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67" name="Google Shape;644;p72">
            <a:extLst>
              <a:ext uri="{FF2B5EF4-FFF2-40B4-BE49-F238E27FC236}">
                <a16:creationId xmlns:a16="http://schemas.microsoft.com/office/drawing/2014/main" id="{E7856C7D-A750-40C7-B5FA-B585FD6C6FBB}"/>
              </a:ext>
            </a:extLst>
          </p:cNvPr>
          <p:cNvSpPr txBox="1">
            <a:spLocks/>
          </p:cNvSpPr>
          <p:nvPr/>
        </p:nvSpPr>
        <p:spPr>
          <a:xfrm>
            <a:off x="6389820" y="4258290"/>
            <a:ext cx="2301240" cy="769876"/>
          </a:xfrm>
          <a:prstGeom prst="rect">
            <a:avLst/>
          </a:prstGeom>
          <a:noFill/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Englebert"/>
              <a:buNone/>
              <a:defRPr sz="2400" b="0" i="0" u="none" strike="noStrike" cap="none">
                <a:solidFill>
                  <a:schemeClr val="lt1"/>
                </a:solidFill>
                <a:latin typeface="Englebert"/>
                <a:ea typeface="Englebert"/>
                <a:cs typeface="Englebert"/>
                <a:sym typeface="Engleber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Englebert"/>
              <a:buNone/>
              <a:defRPr sz="2400" b="0" i="0" u="none" strike="noStrike" cap="none">
                <a:solidFill>
                  <a:schemeClr val="lt1"/>
                </a:solidFill>
                <a:latin typeface="Englebert"/>
                <a:ea typeface="Englebert"/>
                <a:cs typeface="Englebert"/>
                <a:sym typeface="Engleber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Englebert"/>
              <a:buNone/>
              <a:defRPr sz="2400" b="0" i="0" u="none" strike="noStrike" cap="none">
                <a:solidFill>
                  <a:schemeClr val="lt1"/>
                </a:solidFill>
                <a:latin typeface="Englebert"/>
                <a:ea typeface="Englebert"/>
                <a:cs typeface="Englebert"/>
                <a:sym typeface="Engleber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Englebert"/>
              <a:buNone/>
              <a:defRPr sz="2400" b="0" i="0" u="none" strike="noStrike" cap="none">
                <a:solidFill>
                  <a:schemeClr val="lt1"/>
                </a:solidFill>
                <a:latin typeface="Englebert"/>
                <a:ea typeface="Englebert"/>
                <a:cs typeface="Englebert"/>
                <a:sym typeface="Engleber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Englebert"/>
              <a:buNone/>
              <a:defRPr sz="2400" b="0" i="0" u="none" strike="noStrike" cap="none">
                <a:solidFill>
                  <a:schemeClr val="lt1"/>
                </a:solidFill>
                <a:latin typeface="Englebert"/>
                <a:ea typeface="Englebert"/>
                <a:cs typeface="Englebert"/>
                <a:sym typeface="Engleber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Englebert"/>
              <a:buNone/>
              <a:defRPr sz="2400" b="0" i="0" u="none" strike="noStrike" cap="none">
                <a:solidFill>
                  <a:schemeClr val="lt1"/>
                </a:solidFill>
                <a:latin typeface="Englebert"/>
                <a:ea typeface="Englebert"/>
                <a:cs typeface="Englebert"/>
                <a:sym typeface="Engleber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Englebert"/>
              <a:buNone/>
              <a:defRPr sz="2400" b="0" i="0" u="none" strike="noStrike" cap="none">
                <a:solidFill>
                  <a:schemeClr val="lt1"/>
                </a:solidFill>
                <a:latin typeface="Englebert"/>
                <a:ea typeface="Englebert"/>
                <a:cs typeface="Englebert"/>
                <a:sym typeface="Engleber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Englebert"/>
              <a:buNone/>
              <a:defRPr sz="2400" b="0" i="0" u="none" strike="noStrike" cap="none">
                <a:solidFill>
                  <a:schemeClr val="lt1"/>
                </a:solidFill>
                <a:latin typeface="Englebert"/>
                <a:ea typeface="Englebert"/>
                <a:cs typeface="Englebert"/>
                <a:sym typeface="Engleber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Englebert"/>
              <a:buNone/>
              <a:defRPr sz="2400" b="0" i="0" u="none" strike="noStrike" cap="none">
                <a:solidFill>
                  <a:schemeClr val="lt1"/>
                </a:solidFill>
                <a:latin typeface="Englebert"/>
                <a:ea typeface="Englebert"/>
                <a:cs typeface="Englebert"/>
                <a:sym typeface="Englebert"/>
              </a:defRPr>
            </a:lvl9pPr>
          </a:lstStyle>
          <a:p>
            <a:pPr marL="0" indent="0"/>
            <a:r>
              <a:rPr lang="en-US" sz="4800" dirty="0">
                <a:solidFill>
                  <a:schemeClr val="bg1"/>
                </a:solidFill>
              </a:rPr>
              <a:t>“</a:t>
            </a:r>
            <a:r>
              <a:rPr lang="en-US" sz="3600" dirty="0">
                <a:solidFill>
                  <a:schemeClr val="accent2"/>
                </a:solidFill>
              </a:rPr>
              <a:t>ACCURACY</a:t>
            </a:r>
            <a:r>
              <a:rPr lang="en-US" sz="4800" dirty="0">
                <a:solidFill>
                  <a:schemeClr val="bg1"/>
                </a:solidFill>
              </a:rPr>
              <a:t>”</a:t>
            </a:r>
            <a:endParaRPr lang="en-MY" sz="3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1000"/>
                                        <p:tgtEl>
                                          <p:spTgt spid="6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0" dur="1000"/>
                                        <p:tgtEl>
                                          <p:spTgt spid="6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3" dur="1000"/>
                                        <p:tgtEl>
                                          <p:spTgt spid="6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6" dur="1000"/>
                                        <p:tgtEl>
                                          <p:spTgt spid="6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9" dur="1000"/>
                                        <p:tgtEl>
                                          <p:spTgt spid="6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2" dur="1000"/>
                                        <p:tgtEl>
                                          <p:spTgt spid="6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5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8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31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6" presetClass="emph" presetSubtype="0" repeatCount="indefinite" fill="hold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35" dur="500" tmFilter="0, 0; .2, .5; .8, .5; 1, 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6" dur="250" autoRev="1" fill="hold"/>
                                        <p:tgtEl>
                                          <p:spTgt spid="3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53" presetClass="entr" presetSubtype="52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6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49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1" grpId="0" build="p"/>
      <p:bldP spid="642" grpId="0" build="p"/>
      <p:bldP spid="643" grpId="0" build="p"/>
      <p:bldP spid="644" grpId="0" build="p"/>
      <p:bldP spid="32" grpId="0"/>
      <p:bldP spid="33" grpId="0"/>
      <p:bldP spid="6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1334;p93">
            <a:extLst>
              <a:ext uri="{FF2B5EF4-FFF2-40B4-BE49-F238E27FC236}">
                <a16:creationId xmlns:a16="http://schemas.microsoft.com/office/drawing/2014/main" id="{FA34BB47-47FC-44C5-BA5E-390F7ACD70AB}"/>
              </a:ext>
            </a:extLst>
          </p:cNvPr>
          <p:cNvSpPr txBox="1"/>
          <p:nvPr/>
        </p:nvSpPr>
        <p:spPr>
          <a:xfrm>
            <a:off x="2437815" y="2345850"/>
            <a:ext cx="4268369" cy="451800"/>
          </a:xfrm>
          <a:prstGeom prst="rect">
            <a:avLst/>
          </a:prstGeom>
          <a:noFill/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spcFirstLastPara="1" wrap="square" lIns="0" tIns="4775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MY" sz="3200" b="1" dirty="0">
                <a:solidFill>
                  <a:schemeClr val="lt1"/>
                </a:solidFill>
                <a:latin typeface="Zilla Slab Light"/>
                <a:ea typeface="Zilla Slab Light"/>
                <a:cs typeface="Zilla Slab Light"/>
                <a:sym typeface="Zilla Slab Light"/>
              </a:rPr>
              <a:t>We</a:t>
            </a:r>
            <a:r>
              <a:rPr lang="en" sz="3200" b="1" dirty="0">
                <a:solidFill>
                  <a:schemeClr val="lt1"/>
                </a:solidFill>
                <a:latin typeface="Zilla Slab Light"/>
                <a:ea typeface="Zilla Slab Light"/>
                <a:cs typeface="Zilla Slab Light"/>
                <a:sym typeface="Zilla Slab Light"/>
              </a:rPr>
              <a:t> used Rapidminer to do Modelling and Evaluation</a:t>
            </a:r>
            <a:endParaRPr sz="3200" b="1" dirty="0">
              <a:solidFill>
                <a:schemeClr val="lt1"/>
              </a:solidFill>
              <a:latin typeface="Zilla Slab Light"/>
              <a:ea typeface="Zilla Slab Light"/>
              <a:cs typeface="Zilla Slab Light"/>
              <a:sym typeface="Zilla Slab Light"/>
            </a:endParaRPr>
          </a:p>
        </p:txBody>
      </p:sp>
      <p:sp>
        <p:nvSpPr>
          <p:cNvPr id="1322" name="Google Shape;1322;p93"/>
          <p:cNvSpPr txBox="1">
            <a:spLocks noGrp="1"/>
          </p:cNvSpPr>
          <p:nvPr>
            <p:ph type="ctrTitle"/>
          </p:nvPr>
        </p:nvSpPr>
        <p:spPr>
          <a:xfrm>
            <a:off x="899250" y="508625"/>
            <a:ext cx="7345500" cy="57780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chemeClr val="accent2"/>
                </a:solidFill>
              </a:rPr>
              <a:t>IMPLEMENTATION</a:t>
            </a:r>
            <a:endParaRPr sz="6000" dirty="0">
              <a:solidFill>
                <a:schemeClr val="accent2"/>
              </a:solidFill>
            </a:endParaRPr>
          </a:p>
        </p:txBody>
      </p:sp>
      <p:pic>
        <p:nvPicPr>
          <p:cNvPr id="75" name="image7.png">
            <a:extLst>
              <a:ext uri="{FF2B5EF4-FFF2-40B4-BE49-F238E27FC236}">
                <a16:creationId xmlns:a16="http://schemas.microsoft.com/office/drawing/2014/main" id="{3930B5F2-37C1-4325-BAD2-7091D5258DF6}"/>
              </a:ext>
            </a:extLst>
          </p:cNvPr>
          <p:cNvPicPr/>
          <p:nvPr/>
        </p:nvPicPr>
        <p:blipFill>
          <a:blip r:embed="rId4"/>
          <a:srcRect/>
          <a:stretch>
            <a:fillRect/>
          </a:stretch>
        </p:blipFill>
        <p:spPr>
          <a:xfrm>
            <a:off x="668133" y="1033084"/>
            <a:ext cx="7807734" cy="3737035"/>
          </a:xfrm>
          <a:prstGeom prst="rect">
            <a:avLst/>
          </a:prstGeom>
          <a:ln w="76200">
            <a:solidFill>
              <a:schemeClr val="tx2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78" name="image9.png">
            <a:extLst>
              <a:ext uri="{FF2B5EF4-FFF2-40B4-BE49-F238E27FC236}">
                <a16:creationId xmlns:a16="http://schemas.microsoft.com/office/drawing/2014/main" id="{74DE8564-730C-4535-8876-1919780AA582}"/>
              </a:ext>
            </a:extLst>
          </p:cNvPr>
          <p:cNvPicPr/>
          <p:nvPr/>
        </p:nvPicPr>
        <p:blipFill>
          <a:blip r:embed="rId5"/>
          <a:srcRect/>
          <a:stretch>
            <a:fillRect/>
          </a:stretch>
        </p:blipFill>
        <p:spPr>
          <a:xfrm>
            <a:off x="1706879" y="1801384"/>
            <a:ext cx="6659881" cy="1835736"/>
          </a:xfrm>
          <a:prstGeom prst="rect">
            <a:avLst/>
          </a:prstGeom>
          <a:ln w="76200">
            <a:solidFill>
              <a:schemeClr val="tx2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79" name="image10.png">
            <a:extLst>
              <a:ext uri="{FF2B5EF4-FFF2-40B4-BE49-F238E27FC236}">
                <a16:creationId xmlns:a16="http://schemas.microsoft.com/office/drawing/2014/main" id="{DEE55819-773C-4F0B-A257-074EF8CB3F2D}"/>
              </a:ext>
            </a:extLst>
          </p:cNvPr>
          <p:cNvPicPr/>
          <p:nvPr/>
        </p:nvPicPr>
        <p:blipFill>
          <a:blip r:embed="rId6"/>
          <a:srcRect/>
          <a:stretch>
            <a:fillRect/>
          </a:stretch>
        </p:blipFill>
        <p:spPr>
          <a:xfrm>
            <a:off x="419190" y="1637951"/>
            <a:ext cx="5943600" cy="2527300"/>
          </a:xfrm>
          <a:prstGeom prst="rect">
            <a:avLst/>
          </a:prstGeom>
          <a:ln w="76200">
            <a:solidFill>
              <a:schemeClr val="tx2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FD48DD5-4559-4696-B927-0D9B1ADB69FE}"/>
              </a:ext>
            </a:extLst>
          </p:cNvPr>
          <p:cNvSpPr/>
          <p:nvPr/>
        </p:nvSpPr>
        <p:spPr>
          <a:xfrm>
            <a:off x="830580" y="2110739"/>
            <a:ext cx="1066800" cy="999173"/>
          </a:xfrm>
          <a:prstGeom prst="rect">
            <a:avLst/>
          </a:prstGeom>
          <a:noFill/>
          <a:ln w="38100">
            <a:solidFill>
              <a:schemeClr val="accent4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0822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-1.11111E-6 L 0.16754 0.01018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368" y="30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6754 0.01019 L 0.27795 0.00895 " pathEditMode="relative" rAng="0" ptsTypes="AA">
                                      <p:cBhvr>
                                        <p:cTn id="27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21" y="80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7795 0.00895 L 0.22847 0.29629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83" y="1435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path" presetSubtype="0" accel="50000" decel="5000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2847 0.29629 L 0.44775 0.01296 " pathEditMode="relative" rAng="0" ptsTypes="AA">
                                      <p:cBhvr>
                                        <p:cTn id="35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955" y="-141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42" presetClass="path" presetSubtype="0" accel="50000" decel="5000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4775 0.01296 L 0.16094 0.07037 " pathEditMode="relative" rAng="0" ptsTypes="AA">
                                      <p:cBhvr>
                                        <p:cTn id="44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340" y="28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42" presetClass="path" presetSubtype="0" accel="50000" decel="5000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6094 0.07037 L 0.15417 0.2645 " pathEditMode="relative" rAng="0" ptsTypes="AA">
                                      <p:cBhvr>
                                        <p:cTn id="53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47" y="969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7" dur="500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42" presetClass="path" presetSubtype="0" accel="50000" decel="5000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5417 0.2645 L 0.4809 0.05401 " pathEditMode="relative" rAng="0" ptsTypes="AA">
                                      <p:cBhvr>
                                        <p:cTn id="62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337" y="-1052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2" presetClass="path" presetSubtype="0" accel="50000" decel="50000" fill="hold" grpId="1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809 0.05401 L 0.57396 0.04815 " pathEditMode="relative" rAng="0" ptsTypes="AA">
                                      <p:cBhvr>
                                        <p:cTn id="6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53" y="-30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0" dur="500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42" presetClass="path" presetSubtype="0" accel="50000" decel="5000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7396 0.04815 L 0.55868 0.13148 " pathEditMode="relative" rAng="0" ptsTypes="AA">
                                      <p:cBhvr>
                                        <p:cTn id="75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64" y="438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42" presetClass="path" presetSubtype="0" accel="50000" decel="50000" fill="hold" grpId="6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5868 0.13148 L 0.67222 0.29166 " pathEditMode="relative" rAng="0" ptsTypes="AA">
                                      <p:cBhvr>
                                        <p:cTn id="7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677" y="79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/>
      <p:bldP spid="2" grpId="0" animBg="1"/>
      <p:bldP spid="2" grpId="1" animBg="1"/>
      <p:bldP spid="2" grpId="2" animBg="1"/>
      <p:bldP spid="2" grpId="3" animBg="1"/>
      <p:bldP spid="2" grpId="4" animBg="1"/>
      <p:bldP spid="2" grpId="5" animBg="1"/>
      <p:bldP spid="2" grpId="6" animBg="1"/>
      <p:bldP spid="2" grpId="7" animBg="1"/>
      <p:bldP spid="2" grpId="8" animBg="1"/>
      <p:bldP spid="2" grpId="9" animBg="1"/>
      <p:bldP spid="2" grpId="1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62"/>
          <p:cNvSpPr txBox="1">
            <a:spLocks noGrp="1"/>
          </p:cNvSpPr>
          <p:nvPr>
            <p:ph type="ctrTitle"/>
          </p:nvPr>
        </p:nvSpPr>
        <p:spPr>
          <a:xfrm>
            <a:off x="2927826" y="1378200"/>
            <a:ext cx="1652400" cy="36960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2"/>
                </a:solidFill>
              </a:rPr>
              <a:t>INRODUCTION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515" name="Google Shape;515;p62"/>
          <p:cNvSpPr txBox="1">
            <a:spLocks noGrp="1"/>
          </p:cNvSpPr>
          <p:nvPr>
            <p:ph type="subTitle" idx="1"/>
          </p:nvPr>
        </p:nvSpPr>
        <p:spPr>
          <a:xfrm>
            <a:off x="2927818" y="1529200"/>
            <a:ext cx="1707681" cy="32850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MY" dirty="0">
                <a:solidFill>
                  <a:schemeClr val="bg1"/>
                </a:solidFill>
              </a:rPr>
              <a:t>Problem</a:t>
            </a:r>
            <a:r>
              <a:rPr lang="en" dirty="0">
                <a:solidFill>
                  <a:schemeClr val="bg1"/>
                </a:solidFill>
              </a:rPr>
              <a:t> Background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516" name="Google Shape;516;p62"/>
          <p:cNvSpPr txBox="1">
            <a:spLocks noGrp="1"/>
          </p:cNvSpPr>
          <p:nvPr>
            <p:ph type="title" idx="2"/>
          </p:nvPr>
        </p:nvSpPr>
        <p:spPr>
          <a:xfrm>
            <a:off x="1927225" y="1378400"/>
            <a:ext cx="1031100" cy="75600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2"/>
                </a:solidFill>
              </a:rPr>
              <a:t>01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517" name="Google Shape;517;p62"/>
          <p:cNvSpPr txBox="1">
            <a:spLocks noGrp="1"/>
          </p:cNvSpPr>
          <p:nvPr>
            <p:ph type="ctrTitle" idx="3"/>
          </p:nvPr>
        </p:nvSpPr>
        <p:spPr>
          <a:xfrm>
            <a:off x="5495701" y="1378200"/>
            <a:ext cx="1652400" cy="36960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accent2"/>
                </a:solidFill>
              </a:rPr>
              <a:t>TASK 01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518" name="Google Shape;518;p62"/>
          <p:cNvSpPr txBox="1">
            <a:spLocks noGrp="1"/>
          </p:cNvSpPr>
          <p:nvPr>
            <p:ph type="subTitle" idx="4"/>
          </p:nvPr>
        </p:nvSpPr>
        <p:spPr>
          <a:xfrm>
            <a:off x="5495693" y="1529200"/>
            <a:ext cx="1707681" cy="32850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bg1"/>
                </a:solidFill>
              </a:rPr>
              <a:t>Business Understanding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519" name="Google Shape;519;p62"/>
          <p:cNvSpPr txBox="1">
            <a:spLocks noGrp="1"/>
          </p:cNvSpPr>
          <p:nvPr>
            <p:ph type="title" idx="5"/>
          </p:nvPr>
        </p:nvSpPr>
        <p:spPr>
          <a:xfrm>
            <a:off x="4497600" y="1378400"/>
            <a:ext cx="1031100" cy="75600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2"/>
                </a:solidFill>
              </a:rPr>
              <a:t>02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520" name="Google Shape;520;p62"/>
          <p:cNvSpPr txBox="1">
            <a:spLocks noGrp="1"/>
          </p:cNvSpPr>
          <p:nvPr>
            <p:ph type="ctrTitle" idx="6"/>
          </p:nvPr>
        </p:nvSpPr>
        <p:spPr>
          <a:xfrm>
            <a:off x="2927826" y="2490500"/>
            <a:ext cx="1652400" cy="36960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accent2"/>
                </a:solidFill>
              </a:rPr>
              <a:t>TASK 02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521" name="Google Shape;521;p62"/>
          <p:cNvSpPr txBox="1">
            <a:spLocks noGrp="1"/>
          </p:cNvSpPr>
          <p:nvPr>
            <p:ph type="subTitle" idx="7"/>
          </p:nvPr>
        </p:nvSpPr>
        <p:spPr>
          <a:xfrm>
            <a:off x="2927818" y="2641500"/>
            <a:ext cx="1707681" cy="32850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bg1"/>
                </a:solidFill>
              </a:rPr>
              <a:t>Data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bg1"/>
                </a:solidFill>
              </a:rPr>
              <a:t>Processing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522" name="Google Shape;522;p62"/>
          <p:cNvSpPr txBox="1">
            <a:spLocks noGrp="1"/>
          </p:cNvSpPr>
          <p:nvPr>
            <p:ph type="title" idx="8"/>
          </p:nvPr>
        </p:nvSpPr>
        <p:spPr>
          <a:xfrm>
            <a:off x="1927225" y="2490650"/>
            <a:ext cx="1031100" cy="75600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2"/>
                </a:solidFill>
              </a:rPr>
              <a:t>03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523" name="Google Shape;523;p62"/>
          <p:cNvSpPr txBox="1">
            <a:spLocks noGrp="1"/>
          </p:cNvSpPr>
          <p:nvPr>
            <p:ph type="ctrTitle" idx="9"/>
          </p:nvPr>
        </p:nvSpPr>
        <p:spPr>
          <a:xfrm>
            <a:off x="5495701" y="2490500"/>
            <a:ext cx="1652400" cy="36960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accent2"/>
                </a:solidFill>
              </a:rPr>
              <a:t>TASK 03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524" name="Google Shape;524;p62"/>
          <p:cNvSpPr txBox="1">
            <a:spLocks noGrp="1"/>
          </p:cNvSpPr>
          <p:nvPr>
            <p:ph type="subTitle" idx="13"/>
          </p:nvPr>
        </p:nvSpPr>
        <p:spPr>
          <a:xfrm>
            <a:off x="5495693" y="2641500"/>
            <a:ext cx="1707681" cy="32850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bg1"/>
                </a:solidFill>
              </a:rPr>
              <a:t>Modelling &amp; Evaluation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525" name="Google Shape;525;p62"/>
          <p:cNvSpPr txBox="1">
            <a:spLocks noGrp="1"/>
          </p:cNvSpPr>
          <p:nvPr>
            <p:ph type="title" idx="14"/>
          </p:nvPr>
        </p:nvSpPr>
        <p:spPr>
          <a:xfrm>
            <a:off x="4497600" y="2490650"/>
            <a:ext cx="1031100" cy="75600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2"/>
                </a:solidFill>
              </a:rPr>
              <a:t>04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526" name="Google Shape;526;p62"/>
          <p:cNvSpPr txBox="1">
            <a:spLocks noGrp="1"/>
          </p:cNvSpPr>
          <p:nvPr>
            <p:ph type="ctrTitle" idx="15"/>
          </p:nvPr>
        </p:nvSpPr>
        <p:spPr>
          <a:xfrm>
            <a:off x="2927826" y="3602800"/>
            <a:ext cx="1652400" cy="36960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accent2"/>
                </a:solidFill>
              </a:rPr>
              <a:t>RECOMMENDATION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527" name="Google Shape;527;p62"/>
          <p:cNvSpPr txBox="1">
            <a:spLocks noGrp="1"/>
          </p:cNvSpPr>
          <p:nvPr>
            <p:ph type="subTitle" idx="16"/>
          </p:nvPr>
        </p:nvSpPr>
        <p:spPr>
          <a:xfrm>
            <a:off x="2927818" y="3753800"/>
            <a:ext cx="1707681" cy="32850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bg1"/>
                </a:solidFill>
              </a:rPr>
              <a:t>Possible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bg1"/>
                </a:solidFill>
              </a:rPr>
              <a:t>Solutions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528" name="Google Shape;528;p62"/>
          <p:cNvSpPr txBox="1">
            <a:spLocks noGrp="1"/>
          </p:cNvSpPr>
          <p:nvPr>
            <p:ph type="title" idx="17"/>
          </p:nvPr>
        </p:nvSpPr>
        <p:spPr>
          <a:xfrm>
            <a:off x="1927225" y="3602800"/>
            <a:ext cx="1031100" cy="75600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2"/>
                </a:solidFill>
              </a:rPr>
              <a:t>05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529" name="Google Shape;529;p62"/>
          <p:cNvSpPr txBox="1">
            <a:spLocks noGrp="1"/>
          </p:cNvSpPr>
          <p:nvPr>
            <p:ph type="ctrTitle" idx="18"/>
          </p:nvPr>
        </p:nvSpPr>
        <p:spPr>
          <a:xfrm>
            <a:off x="5495701" y="3602800"/>
            <a:ext cx="1652400" cy="36960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accent2"/>
                </a:solidFill>
              </a:rPr>
              <a:t>CONCLUSION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530" name="Google Shape;530;p62"/>
          <p:cNvSpPr txBox="1">
            <a:spLocks noGrp="1"/>
          </p:cNvSpPr>
          <p:nvPr>
            <p:ph type="subTitle" idx="19"/>
          </p:nvPr>
        </p:nvSpPr>
        <p:spPr>
          <a:xfrm>
            <a:off x="5495693" y="3753800"/>
            <a:ext cx="1707681" cy="32850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bg1"/>
                </a:solidFill>
              </a:rPr>
              <a:t>Summary of Project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531" name="Google Shape;531;p62"/>
          <p:cNvSpPr txBox="1">
            <a:spLocks noGrp="1"/>
          </p:cNvSpPr>
          <p:nvPr>
            <p:ph type="title" idx="20"/>
          </p:nvPr>
        </p:nvSpPr>
        <p:spPr>
          <a:xfrm>
            <a:off x="4497600" y="3602800"/>
            <a:ext cx="1031100" cy="75600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2"/>
                </a:solidFill>
              </a:rPr>
              <a:t>06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20" name="Google Shape;508;p61">
            <a:extLst>
              <a:ext uri="{FF2B5EF4-FFF2-40B4-BE49-F238E27FC236}">
                <a16:creationId xmlns:a16="http://schemas.microsoft.com/office/drawing/2014/main" id="{7DB1D73B-DF97-41F7-8945-5CC29BDE5966}"/>
              </a:ext>
            </a:extLst>
          </p:cNvPr>
          <p:cNvSpPr txBox="1">
            <a:spLocks/>
          </p:cNvSpPr>
          <p:nvPr/>
        </p:nvSpPr>
        <p:spPr>
          <a:xfrm>
            <a:off x="3303019" y="717312"/>
            <a:ext cx="2554400" cy="717075"/>
          </a:xfrm>
          <a:prstGeom prst="rect">
            <a:avLst/>
          </a:prstGeom>
          <a:noFill/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nglebert"/>
              <a:buNone/>
              <a:defRPr sz="1600" b="0" i="0" u="none" strike="noStrike" cap="none">
                <a:solidFill>
                  <a:schemeClr val="lt1"/>
                </a:solidFill>
                <a:latin typeface="Englebert"/>
                <a:ea typeface="Englebert"/>
                <a:cs typeface="Englebert"/>
                <a:sym typeface="Engleber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swald Regular"/>
              <a:buNone/>
              <a:defRPr sz="1400" b="0" i="0" u="none" strike="noStrike" cap="none">
                <a:solidFill>
                  <a:schemeClr val="lt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swald Regular"/>
              <a:buNone/>
              <a:defRPr sz="1400" b="0" i="0" u="none" strike="noStrike" cap="none">
                <a:solidFill>
                  <a:schemeClr val="lt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swald Regular"/>
              <a:buNone/>
              <a:defRPr sz="1400" b="0" i="0" u="none" strike="noStrike" cap="none">
                <a:solidFill>
                  <a:schemeClr val="lt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swald Regular"/>
              <a:buNone/>
              <a:defRPr sz="1400" b="0" i="0" u="none" strike="noStrike" cap="none">
                <a:solidFill>
                  <a:schemeClr val="lt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swald Regular"/>
              <a:buNone/>
              <a:defRPr sz="1400" b="0" i="0" u="none" strike="noStrike" cap="none">
                <a:solidFill>
                  <a:schemeClr val="lt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swald Regular"/>
              <a:buNone/>
              <a:defRPr sz="1400" b="0" i="0" u="none" strike="noStrike" cap="none">
                <a:solidFill>
                  <a:schemeClr val="lt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swald Regular"/>
              <a:buNone/>
              <a:defRPr sz="1400" b="0" i="0" u="none" strike="noStrike" cap="none">
                <a:solidFill>
                  <a:schemeClr val="lt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swald Regular"/>
              <a:buNone/>
              <a:defRPr sz="1400" b="0" i="0" u="none" strike="noStrike" cap="none">
                <a:solidFill>
                  <a:schemeClr val="lt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pPr algn="ctr"/>
            <a:r>
              <a:rPr lang="en-MY" sz="4800" dirty="0">
                <a:solidFill>
                  <a:schemeClr val="accent2"/>
                </a:solidFill>
              </a:rPr>
              <a:t>CONTENTS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5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5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5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5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5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5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500"/>
                            </p:stCondLst>
                            <p:childTnLst>
                              <p:par>
                                <p:cTn id="5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5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5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5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5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5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5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5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2000"/>
                            </p:stCondLst>
                            <p:childTnLst>
                              <p:par>
                                <p:cTn id="7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5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5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5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5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5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5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5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5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5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5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5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2500"/>
                            </p:stCondLst>
                            <p:childTnLst>
                              <p:par>
                                <p:cTn id="9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5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5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5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5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5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4" grpId="0"/>
      <p:bldP spid="515" grpId="0" build="p"/>
      <p:bldP spid="516" grpId="0"/>
      <p:bldP spid="517" grpId="0"/>
      <p:bldP spid="518" grpId="0" build="p"/>
      <p:bldP spid="519" grpId="0"/>
      <p:bldP spid="520" grpId="0"/>
      <p:bldP spid="521" grpId="0" build="p"/>
      <p:bldP spid="522" grpId="0"/>
      <p:bldP spid="523" grpId="0"/>
      <p:bldP spid="524" grpId="0" build="p"/>
      <p:bldP spid="525" grpId="0"/>
      <p:bldP spid="526" grpId="0"/>
      <p:bldP spid="527" grpId="0" build="p"/>
      <p:bldP spid="528" grpId="0"/>
      <p:bldP spid="529" grpId="0"/>
      <p:bldP spid="530" grpId="0" build="p"/>
      <p:bldP spid="53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7648D485-C203-4803-8CA0-B41A836DBDE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40510934"/>
              </p:ext>
            </p:extLst>
          </p:nvPr>
        </p:nvGraphicFramePr>
        <p:xfrm>
          <a:off x="1112520" y="1325880"/>
          <a:ext cx="6507480" cy="33820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00" name="Google Shape;1322;p93">
            <a:extLst>
              <a:ext uri="{FF2B5EF4-FFF2-40B4-BE49-F238E27FC236}">
                <a16:creationId xmlns:a16="http://schemas.microsoft.com/office/drawing/2014/main" id="{59A92D00-685E-49B0-A324-8EB0DF76B067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899250" y="508625"/>
            <a:ext cx="7345500" cy="57780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chemeClr val="accent2"/>
                </a:solidFill>
              </a:rPr>
              <a:t>EVALUATION</a:t>
            </a:r>
            <a:endParaRPr sz="6000" dirty="0">
              <a:solidFill>
                <a:schemeClr val="accent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FEEBA4-8E3F-455D-B027-6EFDABA8BB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9250" y="360559"/>
            <a:ext cx="7345500" cy="577800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sz="6000" b="1" dirty="0">
                <a:solidFill>
                  <a:schemeClr val="accent2"/>
                </a:solidFill>
              </a:rPr>
              <a:t>PROCESS 1 MODEL</a:t>
            </a:r>
            <a:endParaRPr lang="en-MY" sz="6000" b="1" dirty="0">
              <a:solidFill>
                <a:schemeClr val="accent2"/>
              </a:solidFill>
            </a:endParaRPr>
          </a:p>
        </p:txBody>
      </p:sp>
      <p:sp>
        <p:nvSpPr>
          <p:cNvPr id="13" name="Google Shape;644;p72">
            <a:extLst>
              <a:ext uri="{FF2B5EF4-FFF2-40B4-BE49-F238E27FC236}">
                <a16:creationId xmlns:a16="http://schemas.microsoft.com/office/drawing/2014/main" id="{A0627D92-070E-4A14-B687-274286367313}"/>
              </a:ext>
            </a:extLst>
          </p:cNvPr>
          <p:cNvSpPr txBox="1">
            <a:spLocks/>
          </p:cNvSpPr>
          <p:nvPr/>
        </p:nvSpPr>
        <p:spPr>
          <a:xfrm>
            <a:off x="2773971" y="4474203"/>
            <a:ext cx="3837136" cy="769876"/>
          </a:xfrm>
          <a:prstGeom prst="rect">
            <a:avLst/>
          </a:prstGeom>
          <a:noFill/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Englebert"/>
              <a:buNone/>
              <a:defRPr sz="2400" b="0" i="0" u="none" strike="noStrike" cap="none">
                <a:solidFill>
                  <a:schemeClr val="lt1"/>
                </a:solidFill>
                <a:latin typeface="Englebert"/>
                <a:ea typeface="Englebert"/>
                <a:cs typeface="Englebert"/>
                <a:sym typeface="Engleber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Englebert"/>
              <a:buNone/>
              <a:defRPr sz="2400" b="0" i="0" u="none" strike="noStrike" cap="none">
                <a:solidFill>
                  <a:schemeClr val="lt1"/>
                </a:solidFill>
                <a:latin typeface="Englebert"/>
                <a:ea typeface="Englebert"/>
                <a:cs typeface="Englebert"/>
                <a:sym typeface="Engleber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Englebert"/>
              <a:buNone/>
              <a:defRPr sz="2400" b="0" i="0" u="none" strike="noStrike" cap="none">
                <a:solidFill>
                  <a:schemeClr val="lt1"/>
                </a:solidFill>
                <a:latin typeface="Englebert"/>
                <a:ea typeface="Englebert"/>
                <a:cs typeface="Englebert"/>
                <a:sym typeface="Engleber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Englebert"/>
              <a:buNone/>
              <a:defRPr sz="2400" b="0" i="0" u="none" strike="noStrike" cap="none">
                <a:solidFill>
                  <a:schemeClr val="lt1"/>
                </a:solidFill>
                <a:latin typeface="Englebert"/>
                <a:ea typeface="Englebert"/>
                <a:cs typeface="Englebert"/>
                <a:sym typeface="Engleber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Englebert"/>
              <a:buNone/>
              <a:defRPr sz="2400" b="0" i="0" u="none" strike="noStrike" cap="none">
                <a:solidFill>
                  <a:schemeClr val="lt1"/>
                </a:solidFill>
                <a:latin typeface="Englebert"/>
                <a:ea typeface="Englebert"/>
                <a:cs typeface="Englebert"/>
                <a:sym typeface="Engleber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Englebert"/>
              <a:buNone/>
              <a:defRPr sz="2400" b="0" i="0" u="none" strike="noStrike" cap="none">
                <a:solidFill>
                  <a:schemeClr val="lt1"/>
                </a:solidFill>
                <a:latin typeface="Englebert"/>
                <a:ea typeface="Englebert"/>
                <a:cs typeface="Englebert"/>
                <a:sym typeface="Engleber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Englebert"/>
              <a:buNone/>
              <a:defRPr sz="2400" b="0" i="0" u="none" strike="noStrike" cap="none">
                <a:solidFill>
                  <a:schemeClr val="lt1"/>
                </a:solidFill>
                <a:latin typeface="Englebert"/>
                <a:ea typeface="Englebert"/>
                <a:cs typeface="Englebert"/>
                <a:sym typeface="Engleber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Englebert"/>
              <a:buNone/>
              <a:defRPr sz="2400" b="0" i="0" u="none" strike="noStrike" cap="none">
                <a:solidFill>
                  <a:schemeClr val="lt1"/>
                </a:solidFill>
                <a:latin typeface="Englebert"/>
                <a:ea typeface="Englebert"/>
                <a:cs typeface="Englebert"/>
                <a:sym typeface="Engleber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Englebert"/>
              <a:buNone/>
              <a:defRPr sz="2400" b="0" i="0" u="none" strike="noStrike" cap="none">
                <a:solidFill>
                  <a:schemeClr val="lt1"/>
                </a:solidFill>
                <a:latin typeface="Englebert"/>
                <a:ea typeface="Englebert"/>
                <a:cs typeface="Englebert"/>
                <a:sym typeface="Englebert"/>
              </a:defRPr>
            </a:lvl9pPr>
          </a:lstStyle>
          <a:p>
            <a:pPr marL="0" indent="0"/>
            <a:r>
              <a:rPr lang="en-US" sz="2800" dirty="0">
                <a:solidFill>
                  <a:schemeClr val="bg1"/>
                </a:solidFill>
              </a:rPr>
              <a:t>ACCURACY = </a:t>
            </a:r>
            <a:r>
              <a:rPr lang="en-US" sz="2800" dirty="0">
                <a:solidFill>
                  <a:schemeClr val="accent2"/>
                </a:solidFill>
              </a:rPr>
              <a:t>75.41%</a:t>
            </a:r>
            <a:endParaRPr lang="en-MY" sz="2800" dirty="0">
              <a:solidFill>
                <a:schemeClr val="accent2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AD523F1-37F7-45AD-AA65-919DC0B1B6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750" t="15408" r="11750" b="56444"/>
          <a:stretch/>
        </p:blipFill>
        <p:spPr>
          <a:xfrm>
            <a:off x="53340" y="1027003"/>
            <a:ext cx="2783137" cy="1315413"/>
          </a:xfrm>
          <a:prstGeom prst="rect">
            <a:avLst/>
          </a:prstGeom>
          <a:ln w="76200">
            <a:solidFill>
              <a:schemeClr val="tx2"/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225B120-700C-42D7-B134-0DDEDCE93E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750" t="46667" r="12333" b="10814"/>
          <a:stretch/>
        </p:blipFill>
        <p:spPr>
          <a:xfrm>
            <a:off x="53340" y="2470234"/>
            <a:ext cx="2783137" cy="2022178"/>
          </a:xfrm>
          <a:prstGeom prst="rect">
            <a:avLst/>
          </a:prstGeom>
          <a:ln w="76200">
            <a:solidFill>
              <a:schemeClr val="tx2"/>
            </a:solidFill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034A1D5-4FF2-4BC0-9ECB-BA9728B448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500" t="15407" r="56083" b="6371"/>
          <a:stretch/>
        </p:blipFill>
        <p:spPr>
          <a:xfrm>
            <a:off x="2913887" y="883027"/>
            <a:ext cx="3025450" cy="3655465"/>
          </a:xfrm>
          <a:prstGeom prst="rect">
            <a:avLst/>
          </a:prstGeom>
          <a:ln w="76200">
            <a:solidFill>
              <a:schemeClr val="tx2"/>
            </a:solidFill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13FCF17-6720-4077-8A6D-4470133AEA0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500" t="15408" r="7500" b="16297"/>
          <a:stretch/>
        </p:blipFill>
        <p:spPr>
          <a:xfrm>
            <a:off x="6016747" y="1114955"/>
            <a:ext cx="3073913" cy="3191608"/>
          </a:xfrm>
          <a:prstGeom prst="rect">
            <a:avLst/>
          </a:prstGeom>
          <a:ln w="76200"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2488854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6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1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5" name="Google Shape;1315;p92"/>
          <p:cNvSpPr txBox="1">
            <a:spLocks noGrp="1"/>
          </p:cNvSpPr>
          <p:nvPr>
            <p:ph type="ctrTitle" idx="2"/>
          </p:nvPr>
        </p:nvSpPr>
        <p:spPr>
          <a:xfrm flipH="1">
            <a:off x="1710625" y="3325775"/>
            <a:ext cx="6821100" cy="121530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RECOMMENDATION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316" name="Google Shape;1316;p92"/>
          <p:cNvSpPr txBox="1">
            <a:spLocks noGrp="1"/>
          </p:cNvSpPr>
          <p:nvPr>
            <p:ph type="title"/>
          </p:nvPr>
        </p:nvSpPr>
        <p:spPr>
          <a:xfrm flipH="1">
            <a:off x="6280150" y="1135925"/>
            <a:ext cx="2251575" cy="128070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600" dirty="0">
                <a:solidFill>
                  <a:schemeClr val="accent2"/>
                </a:solidFill>
              </a:rPr>
              <a:t>05</a:t>
            </a:r>
            <a:endParaRPr sz="16600" dirty="0">
              <a:solidFill>
                <a:schemeClr val="accent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589;p70">
            <a:extLst>
              <a:ext uri="{FF2B5EF4-FFF2-40B4-BE49-F238E27FC236}">
                <a16:creationId xmlns:a16="http://schemas.microsoft.com/office/drawing/2014/main" id="{0F4CD1A3-33BA-455C-9E8E-A9D820CEE289}"/>
              </a:ext>
            </a:extLst>
          </p:cNvPr>
          <p:cNvSpPr txBox="1">
            <a:spLocks/>
          </p:cNvSpPr>
          <p:nvPr/>
        </p:nvSpPr>
        <p:spPr>
          <a:xfrm>
            <a:off x="761737" y="160395"/>
            <a:ext cx="7345500" cy="834293"/>
          </a:xfrm>
          <a:prstGeom prst="rect">
            <a:avLst/>
          </a:prstGeom>
          <a:noFill/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Englebert"/>
              <a:buNone/>
              <a:defRPr sz="1400" b="0" i="0" u="none" strike="noStrike" cap="none">
                <a:solidFill>
                  <a:srgbClr val="F6F2E9"/>
                </a:solidFill>
                <a:latin typeface="Englebert"/>
                <a:ea typeface="Englebert"/>
                <a:cs typeface="Englebert"/>
                <a:sym typeface="Engleber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Oswald Regular"/>
              <a:buNone/>
              <a:defRPr sz="1200" b="0" i="0" u="none" strike="noStrike" cap="none">
                <a:solidFill>
                  <a:schemeClr val="lt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Oswald Regular"/>
              <a:buNone/>
              <a:defRPr sz="1200" b="0" i="0" u="none" strike="noStrike" cap="none">
                <a:solidFill>
                  <a:schemeClr val="lt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Oswald Regular"/>
              <a:buNone/>
              <a:defRPr sz="1200" b="0" i="0" u="none" strike="noStrike" cap="none">
                <a:solidFill>
                  <a:schemeClr val="lt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Oswald Regular"/>
              <a:buNone/>
              <a:defRPr sz="1200" b="0" i="0" u="none" strike="noStrike" cap="none">
                <a:solidFill>
                  <a:schemeClr val="lt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Oswald Regular"/>
              <a:buNone/>
              <a:defRPr sz="1200" b="0" i="0" u="none" strike="noStrike" cap="none">
                <a:solidFill>
                  <a:schemeClr val="lt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Oswald Regular"/>
              <a:buNone/>
              <a:defRPr sz="1200" b="0" i="0" u="none" strike="noStrike" cap="none">
                <a:solidFill>
                  <a:schemeClr val="lt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Oswald Regular"/>
              <a:buNone/>
              <a:defRPr sz="1200" b="0" i="0" u="none" strike="noStrike" cap="none">
                <a:solidFill>
                  <a:schemeClr val="lt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Oswald Regular"/>
              <a:buNone/>
              <a:defRPr sz="1200" b="0" i="0" u="none" strike="noStrike" cap="none">
                <a:solidFill>
                  <a:schemeClr val="lt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pPr algn="ctr"/>
            <a:r>
              <a:rPr lang="en-MY" sz="6000" b="1" dirty="0">
                <a:solidFill>
                  <a:schemeClr val="accent2"/>
                </a:solidFill>
              </a:rPr>
              <a:t>RECOMMANDATION #1</a:t>
            </a:r>
          </a:p>
        </p:txBody>
      </p:sp>
      <p:grpSp>
        <p:nvGrpSpPr>
          <p:cNvPr id="7" name="Google Shape;811;p80">
            <a:extLst>
              <a:ext uri="{FF2B5EF4-FFF2-40B4-BE49-F238E27FC236}">
                <a16:creationId xmlns:a16="http://schemas.microsoft.com/office/drawing/2014/main" id="{4727394D-7799-465B-8D22-040384D337D4}"/>
              </a:ext>
            </a:extLst>
          </p:cNvPr>
          <p:cNvGrpSpPr/>
          <p:nvPr/>
        </p:nvGrpSpPr>
        <p:grpSpPr>
          <a:xfrm>
            <a:off x="4045012" y="810356"/>
            <a:ext cx="3522788" cy="3522788"/>
            <a:chOff x="3883798" y="1678750"/>
            <a:chExt cx="2272500" cy="2272500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8" name="Google Shape;812;p80">
              <a:extLst>
                <a:ext uri="{FF2B5EF4-FFF2-40B4-BE49-F238E27FC236}">
                  <a16:creationId xmlns:a16="http://schemas.microsoft.com/office/drawing/2014/main" id="{23DDDC09-EADD-454F-B2D6-40C41C23283C}"/>
                </a:ext>
              </a:extLst>
            </p:cNvPr>
            <p:cNvSpPr/>
            <p:nvPr/>
          </p:nvSpPr>
          <p:spPr>
            <a:xfrm>
              <a:off x="3883798" y="1678750"/>
              <a:ext cx="2272500" cy="2272500"/>
            </a:xfrm>
            <a:prstGeom prst="ellipse">
              <a:avLst/>
            </a:prstGeom>
            <a:gradFill>
              <a:gsLst>
                <a:gs pos="0">
                  <a:srgbClr val="645CA7">
                    <a:alpha val="76470"/>
                  </a:srgbClr>
                </a:gs>
                <a:gs pos="100000">
                  <a:srgbClr val="D77EAD">
                    <a:alpha val="7647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" name="Google Shape;813;p80">
              <a:extLst>
                <a:ext uri="{FF2B5EF4-FFF2-40B4-BE49-F238E27FC236}">
                  <a16:creationId xmlns:a16="http://schemas.microsoft.com/office/drawing/2014/main" id="{9D78B188-61DA-4E5A-B66E-4AD4D9594A2F}"/>
                </a:ext>
              </a:extLst>
            </p:cNvPr>
            <p:cNvGrpSpPr/>
            <p:nvPr/>
          </p:nvGrpSpPr>
          <p:grpSpPr>
            <a:xfrm>
              <a:off x="4962662" y="2380875"/>
              <a:ext cx="114789" cy="387069"/>
              <a:chOff x="3090050" y="238125"/>
              <a:chExt cx="1429500" cy="4820275"/>
            </a:xfrm>
          </p:grpSpPr>
          <p:sp>
            <p:nvSpPr>
              <p:cNvPr id="19" name="Google Shape;819;p80">
                <a:extLst>
                  <a:ext uri="{FF2B5EF4-FFF2-40B4-BE49-F238E27FC236}">
                    <a16:creationId xmlns:a16="http://schemas.microsoft.com/office/drawing/2014/main" id="{5CC3A7C8-6909-4D6D-9626-DA62220E720A}"/>
                  </a:ext>
                </a:extLst>
              </p:cNvPr>
              <p:cNvSpPr/>
              <p:nvPr/>
            </p:nvSpPr>
            <p:spPr>
              <a:xfrm>
                <a:off x="3090050" y="238125"/>
                <a:ext cx="204050" cy="204050"/>
              </a:xfrm>
              <a:custGeom>
                <a:avLst/>
                <a:gdLst/>
                <a:ahLst/>
                <a:cxnLst/>
                <a:rect l="l" t="t" r="r" b="b"/>
                <a:pathLst>
                  <a:path w="8162" h="8162" extrusionOk="0">
                    <a:moveTo>
                      <a:pt x="4093" y="0"/>
                    </a:moveTo>
                    <a:cubicBezTo>
                      <a:pt x="1838" y="0"/>
                      <a:pt x="0" y="1838"/>
                      <a:pt x="0" y="4093"/>
                    </a:cubicBezTo>
                    <a:cubicBezTo>
                      <a:pt x="0" y="6348"/>
                      <a:pt x="1838" y="8161"/>
                      <a:pt x="4093" y="8161"/>
                    </a:cubicBezTo>
                    <a:cubicBezTo>
                      <a:pt x="6348" y="8161"/>
                      <a:pt x="8162" y="6348"/>
                      <a:pt x="8162" y="4093"/>
                    </a:cubicBezTo>
                    <a:cubicBezTo>
                      <a:pt x="8162" y="1838"/>
                      <a:pt x="6348" y="0"/>
                      <a:pt x="409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820;p80">
                <a:extLst>
                  <a:ext uri="{FF2B5EF4-FFF2-40B4-BE49-F238E27FC236}">
                    <a16:creationId xmlns:a16="http://schemas.microsoft.com/office/drawing/2014/main" id="{211393B3-D819-47F1-A3AE-54934042897D}"/>
                  </a:ext>
                </a:extLst>
              </p:cNvPr>
              <p:cNvSpPr/>
              <p:nvPr/>
            </p:nvSpPr>
            <p:spPr>
              <a:xfrm>
                <a:off x="4315475" y="4853725"/>
                <a:ext cx="204075" cy="204675"/>
              </a:xfrm>
              <a:custGeom>
                <a:avLst/>
                <a:gdLst/>
                <a:ahLst/>
                <a:cxnLst/>
                <a:rect l="l" t="t" r="r" b="b"/>
                <a:pathLst>
                  <a:path w="8163" h="8187" extrusionOk="0">
                    <a:moveTo>
                      <a:pt x="4094" y="1"/>
                    </a:moveTo>
                    <a:cubicBezTo>
                      <a:pt x="1839" y="1"/>
                      <a:pt x="1" y="1839"/>
                      <a:pt x="1" y="4094"/>
                    </a:cubicBezTo>
                    <a:cubicBezTo>
                      <a:pt x="1" y="6348"/>
                      <a:pt x="1839" y="8187"/>
                      <a:pt x="4094" y="8187"/>
                    </a:cubicBezTo>
                    <a:cubicBezTo>
                      <a:pt x="6349" y="8187"/>
                      <a:pt x="8162" y="6348"/>
                      <a:pt x="8162" y="4094"/>
                    </a:cubicBezTo>
                    <a:cubicBezTo>
                      <a:pt x="8162" y="1839"/>
                      <a:pt x="6349" y="1"/>
                      <a:pt x="409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" name="Google Shape;821;p80">
              <a:extLst>
                <a:ext uri="{FF2B5EF4-FFF2-40B4-BE49-F238E27FC236}">
                  <a16:creationId xmlns:a16="http://schemas.microsoft.com/office/drawing/2014/main" id="{6D4E6F9F-A9C1-4448-A116-4DEEE8850DB0}"/>
                </a:ext>
              </a:extLst>
            </p:cNvPr>
            <p:cNvGrpSpPr/>
            <p:nvPr/>
          </p:nvGrpSpPr>
          <p:grpSpPr>
            <a:xfrm>
              <a:off x="4166100" y="2340750"/>
              <a:ext cx="1841775" cy="1360750"/>
              <a:chOff x="4166100" y="2340750"/>
              <a:chExt cx="1841775" cy="1360750"/>
            </a:xfrm>
          </p:grpSpPr>
          <p:sp>
            <p:nvSpPr>
              <p:cNvPr id="11" name="Google Shape;822;p80">
                <a:extLst>
                  <a:ext uri="{FF2B5EF4-FFF2-40B4-BE49-F238E27FC236}">
                    <a16:creationId xmlns:a16="http://schemas.microsoft.com/office/drawing/2014/main" id="{96B09D86-A39C-402A-963B-3D0841958DF5}"/>
                  </a:ext>
                </a:extLst>
              </p:cNvPr>
              <p:cNvSpPr/>
              <p:nvPr/>
            </p:nvSpPr>
            <p:spPr>
              <a:xfrm>
                <a:off x="4166100" y="3132025"/>
                <a:ext cx="62400" cy="624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823;p80">
                <a:extLst>
                  <a:ext uri="{FF2B5EF4-FFF2-40B4-BE49-F238E27FC236}">
                    <a16:creationId xmlns:a16="http://schemas.microsoft.com/office/drawing/2014/main" id="{B54FD8E4-E086-4B17-B3D1-DDACBF6CBD95}"/>
                  </a:ext>
                </a:extLst>
              </p:cNvPr>
              <p:cNvSpPr/>
              <p:nvPr/>
            </p:nvSpPr>
            <p:spPr>
              <a:xfrm>
                <a:off x="5617825" y="2340750"/>
                <a:ext cx="62400" cy="624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824;p80">
                <a:extLst>
                  <a:ext uri="{FF2B5EF4-FFF2-40B4-BE49-F238E27FC236}">
                    <a16:creationId xmlns:a16="http://schemas.microsoft.com/office/drawing/2014/main" id="{5031EA54-8FCA-422E-B350-51A90C69B446}"/>
                  </a:ext>
                </a:extLst>
              </p:cNvPr>
              <p:cNvSpPr/>
              <p:nvPr/>
            </p:nvSpPr>
            <p:spPr>
              <a:xfrm>
                <a:off x="5881775" y="3162113"/>
                <a:ext cx="32400" cy="324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825;p80">
                <a:extLst>
                  <a:ext uri="{FF2B5EF4-FFF2-40B4-BE49-F238E27FC236}">
                    <a16:creationId xmlns:a16="http://schemas.microsoft.com/office/drawing/2014/main" id="{446E22BB-C68E-483C-9883-DB7161CFF4C1}"/>
                  </a:ext>
                </a:extLst>
              </p:cNvPr>
              <p:cNvSpPr/>
              <p:nvPr/>
            </p:nvSpPr>
            <p:spPr>
              <a:xfrm>
                <a:off x="4648350" y="2573563"/>
                <a:ext cx="32400" cy="324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826;p80">
                <a:extLst>
                  <a:ext uri="{FF2B5EF4-FFF2-40B4-BE49-F238E27FC236}">
                    <a16:creationId xmlns:a16="http://schemas.microsoft.com/office/drawing/2014/main" id="{0B6BBC1C-F141-4EFB-B13D-A608EC105E8B}"/>
                  </a:ext>
                </a:extLst>
              </p:cNvPr>
              <p:cNvSpPr/>
              <p:nvPr/>
            </p:nvSpPr>
            <p:spPr>
              <a:xfrm>
                <a:off x="5395700" y="3639100"/>
                <a:ext cx="62400" cy="624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827;p80">
                <a:extLst>
                  <a:ext uri="{FF2B5EF4-FFF2-40B4-BE49-F238E27FC236}">
                    <a16:creationId xmlns:a16="http://schemas.microsoft.com/office/drawing/2014/main" id="{C7D89FA6-B671-44E5-84AD-86610AA48560}"/>
                  </a:ext>
                </a:extLst>
              </p:cNvPr>
              <p:cNvSpPr/>
              <p:nvPr/>
            </p:nvSpPr>
            <p:spPr>
              <a:xfrm>
                <a:off x="5945475" y="2647500"/>
                <a:ext cx="62400" cy="62400"/>
              </a:xfrm>
              <a:prstGeom prst="ellipse">
                <a:avLst/>
              </a:prstGeom>
              <a:gradFill>
                <a:gsLst>
                  <a:gs pos="0">
                    <a:srgbClr val="645CA7"/>
                  </a:gs>
                  <a:gs pos="100000">
                    <a:srgbClr val="D77EAD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828;p80">
                <a:extLst>
                  <a:ext uri="{FF2B5EF4-FFF2-40B4-BE49-F238E27FC236}">
                    <a16:creationId xmlns:a16="http://schemas.microsoft.com/office/drawing/2014/main" id="{C1317AB6-0C42-4EAC-A800-37D65EEAD92E}"/>
                  </a:ext>
                </a:extLst>
              </p:cNvPr>
              <p:cNvSpPr/>
              <p:nvPr/>
            </p:nvSpPr>
            <p:spPr>
              <a:xfrm>
                <a:off x="4276150" y="2429925"/>
                <a:ext cx="62400" cy="62400"/>
              </a:xfrm>
              <a:prstGeom prst="ellipse">
                <a:avLst/>
              </a:prstGeom>
              <a:gradFill>
                <a:gsLst>
                  <a:gs pos="0">
                    <a:srgbClr val="645CA7"/>
                  </a:gs>
                  <a:gs pos="100000">
                    <a:srgbClr val="D77EAD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829;p80">
                <a:extLst>
                  <a:ext uri="{FF2B5EF4-FFF2-40B4-BE49-F238E27FC236}">
                    <a16:creationId xmlns:a16="http://schemas.microsoft.com/office/drawing/2014/main" id="{5E7914F6-17ED-4454-86E0-59F4102F18F6}"/>
                  </a:ext>
                </a:extLst>
              </p:cNvPr>
              <p:cNvSpPr/>
              <p:nvPr/>
            </p:nvSpPr>
            <p:spPr>
              <a:xfrm>
                <a:off x="5363300" y="2709888"/>
                <a:ext cx="32400" cy="324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1" name="Google Shape;831;p80">
            <a:extLst>
              <a:ext uri="{FF2B5EF4-FFF2-40B4-BE49-F238E27FC236}">
                <a16:creationId xmlns:a16="http://schemas.microsoft.com/office/drawing/2014/main" id="{E9F0245B-43DB-4B2D-9CC3-8C99D8F58B3F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4256769" y="1223019"/>
            <a:ext cx="2972155" cy="2697461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Implement Non-Linear Teaching Technique</a:t>
            </a:r>
            <a:endParaRPr sz="4000" dirty="0"/>
          </a:p>
        </p:txBody>
      </p:sp>
      <p:grpSp>
        <p:nvGrpSpPr>
          <p:cNvPr id="22" name="Google Shape;7224;p135">
            <a:extLst>
              <a:ext uri="{FF2B5EF4-FFF2-40B4-BE49-F238E27FC236}">
                <a16:creationId xmlns:a16="http://schemas.microsoft.com/office/drawing/2014/main" id="{31D65743-B3D3-4F62-8D34-59E3D200BE4B}"/>
              </a:ext>
            </a:extLst>
          </p:cNvPr>
          <p:cNvGrpSpPr/>
          <p:nvPr/>
        </p:nvGrpSpPr>
        <p:grpSpPr>
          <a:xfrm rot="9000000">
            <a:off x="7396924" y="3392134"/>
            <a:ext cx="1763486" cy="1670956"/>
            <a:chOff x="-49764975" y="3183375"/>
            <a:chExt cx="299300" cy="299125"/>
          </a:xfrm>
          <a:gradFill>
            <a:gsLst>
              <a:gs pos="0">
                <a:schemeClr val="accent1"/>
              </a:gs>
              <a:gs pos="100000">
                <a:schemeClr val="bg2"/>
              </a:gs>
            </a:gsLst>
            <a:lin ang="5400000" scaled="0"/>
          </a:gra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23" name="Google Shape;7225;p135">
              <a:extLst>
                <a:ext uri="{FF2B5EF4-FFF2-40B4-BE49-F238E27FC236}">
                  <a16:creationId xmlns:a16="http://schemas.microsoft.com/office/drawing/2014/main" id="{7E8DD153-A65D-410D-828E-895190FC3ADB}"/>
                </a:ext>
              </a:extLst>
            </p:cNvPr>
            <p:cNvSpPr/>
            <p:nvPr/>
          </p:nvSpPr>
          <p:spPr>
            <a:xfrm>
              <a:off x="-49606675" y="3233575"/>
              <a:ext cx="70125" cy="103200"/>
            </a:xfrm>
            <a:custGeom>
              <a:avLst/>
              <a:gdLst/>
              <a:ahLst/>
              <a:cxnLst/>
              <a:rect l="l" t="t" r="r" b="b"/>
              <a:pathLst>
                <a:path w="2805" h="4128" extrusionOk="0">
                  <a:moveTo>
                    <a:pt x="2805" y="1"/>
                  </a:moveTo>
                  <a:lnTo>
                    <a:pt x="1" y="1355"/>
                  </a:lnTo>
                  <a:lnTo>
                    <a:pt x="1" y="4128"/>
                  </a:lnTo>
                  <a:lnTo>
                    <a:pt x="2805" y="2710"/>
                  </a:lnTo>
                  <a:lnTo>
                    <a:pt x="2805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7226;p135">
              <a:extLst>
                <a:ext uri="{FF2B5EF4-FFF2-40B4-BE49-F238E27FC236}">
                  <a16:creationId xmlns:a16="http://schemas.microsoft.com/office/drawing/2014/main" id="{45B8C753-4B75-4728-B0D7-2F2F32E9B978}"/>
                </a:ext>
              </a:extLst>
            </p:cNvPr>
            <p:cNvSpPr/>
            <p:nvPr/>
          </p:nvSpPr>
          <p:spPr>
            <a:xfrm>
              <a:off x="-49676775" y="3364325"/>
              <a:ext cx="52000" cy="118175"/>
            </a:xfrm>
            <a:custGeom>
              <a:avLst/>
              <a:gdLst/>
              <a:ahLst/>
              <a:cxnLst/>
              <a:rect l="l" t="t" r="r" b="b"/>
              <a:pathLst>
                <a:path w="2080" h="4727" extrusionOk="0">
                  <a:moveTo>
                    <a:pt x="2080" y="0"/>
                  </a:moveTo>
                  <a:lnTo>
                    <a:pt x="1" y="1072"/>
                  </a:lnTo>
                  <a:lnTo>
                    <a:pt x="1" y="4726"/>
                  </a:lnTo>
                  <a:lnTo>
                    <a:pt x="2080" y="3529"/>
                  </a:lnTo>
                  <a:lnTo>
                    <a:pt x="208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7227;p135">
              <a:extLst>
                <a:ext uri="{FF2B5EF4-FFF2-40B4-BE49-F238E27FC236}">
                  <a16:creationId xmlns:a16="http://schemas.microsoft.com/office/drawing/2014/main" id="{C060F14F-F4AE-466F-8C4E-8C6E9AD13C6B}"/>
                </a:ext>
              </a:extLst>
            </p:cNvPr>
            <p:cNvSpPr/>
            <p:nvPr/>
          </p:nvSpPr>
          <p:spPr>
            <a:xfrm>
              <a:off x="-49694100" y="3233575"/>
              <a:ext cx="69325" cy="103200"/>
            </a:xfrm>
            <a:custGeom>
              <a:avLst/>
              <a:gdLst/>
              <a:ahLst/>
              <a:cxnLst/>
              <a:rect l="l" t="t" r="r" b="b"/>
              <a:pathLst>
                <a:path w="2773" h="4128" extrusionOk="0">
                  <a:moveTo>
                    <a:pt x="1" y="1"/>
                  </a:moveTo>
                  <a:lnTo>
                    <a:pt x="1" y="2710"/>
                  </a:lnTo>
                  <a:lnTo>
                    <a:pt x="2773" y="4128"/>
                  </a:lnTo>
                  <a:lnTo>
                    <a:pt x="2773" y="1355"/>
                  </a:ln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7228;p135">
              <a:extLst>
                <a:ext uri="{FF2B5EF4-FFF2-40B4-BE49-F238E27FC236}">
                  <a16:creationId xmlns:a16="http://schemas.microsoft.com/office/drawing/2014/main" id="{E5710877-80A2-4CA5-927F-9E5883AB4FA2}"/>
                </a:ext>
              </a:extLst>
            </p:cNvPr>
            <p:cNvSpPr/>
            <p:nvPr/>
          </p:nvSpPr>
          <p:spPr>
            <a:xfrm>
              <a:off x="-49756325" y="3314700"/>
              <a:ext cx="121325" cy="61450"/>
            </a:xfrm>
            <a:custGeom>
              <a:avLst/>
              <a:gdLst/>
              <a:ahLst/>
              <a:cxnLst/>
              <a:rect l="l" t="t" r="r" b="b"/>
              <a:pathLst>
                <a:path w="4853" h="2458" extrusionOk="0">
                  <a:moveTo>
                    <a:pt x="2048" y="1"/>
                  </a:moveTo>
                  <a:lnTo>
                    <a:pt x="1" y="1040"/>
                  </a:lnTo>
                  <a:lnTo>
                    <a:pt x="2836" y="2458"/>
                  </a:lnTo>
                  <a:lnTo>
                    <a:pt x="4852" y="1418"/>
                  </a:lnTo>
                  <a:lnTo>
                    <a:pt x="204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7229;p135">
              <a:extLst>
                <a:ext uri="{FF2B5EF4-FFF2-40B4-BE49-F238E27FC236}">
                  <a16:creationId xmlns:a16="http://schemas.microsoft.com/office/drawing/2014/main" id="{507E5EAF-2B6D-4C60-9A90-3DB39A6EBF3C}"/>
                </a:ext>
              </a:extLst>
            </p:cNvPr>
            <p:cNvSpPr/>
            <p:nvPr/>
          </p:nvSpPr>
          <p:spPr>
            <a:xfrm>
              <a:off x="-49606675" y="3364325"/>
              <a:ext cx="52000" cy="118175"/>
            </a:xfrm>
            <a:custGeom>
              <a:avLst/>
              <a:gdLst/>
              <a:ahLst/>
              <a:cxnLst/>
              <a:rect l="l" t="t" r="r" b="b"/>
              <a:pathLst>
                <a:path w="2080" h="4727" extrusionOk="0">
                  <a:moveTo>
                    <a:pt x="1" y="0"/>
                  </a:moveTo>
                  <a:lnTo>
                    <a:pt x="1" y="3529"/>
                  </a:lnTo>
                  <a:lnTo>
                    <a:pt x="2080" y="4726"/>
                  </a:lnTo>
                  <a:lnTo>
                    <a:pt x="2080" y="1072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7230;p135">
              <a:extLst>
                <a:ext uri="{FF2B5EF4-FFF2-40B4-BE49-F238E27FC236}">
                  <a16:creationId xmlns:a16="http://schemas.microsoft.com/office/drawing/2014/main" id="{B112767B-5186-46F6-BDCB-CE69790DF68B}"/>
                </a:ext>
              </a:extLst>
            </p:cNvPr>
            <p:cNvSpPr/>
            <p:nvPr/>
          </p:nvSpPr>
          <p:spPr>
            <a:xfrm>
              <a:off x="-49595650" y="3314700"/>
              <a:ext cx="121325" cy="61450"/>
            </a:xfrm>
            <a:custGeom>
              <a:avLst/>
              <a:gdLst/>
              <a:ahLst/>
              <a:cxnLst/>
              <a:rect l="l" t="t" r="r" b="b"/>
              <a:pathLst>
                <a:path w="4853" h="2458" extrusionOk="0">
                  <a:moveTo>
                    <a:pt x="2773" y="1"/>
                  </a:moveTo>
                  <a:lnTo>
                    <a:pt x="1" y="1418"/>
                  </a:lnTo>
                  <a:lnTo>
                    <a:pt x="1985" y="2458"/>
                  </a:lnTo>
                  <a:lnTo>
                    <a:pt x="4852" y="1040"/>
                  </a:lnTo>
                  <a:lnTo>
                    <a:pt x="277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7231;p135">
              <a:extLst>
                <a:ext uri="{FF2B5EF4-FFF2-40B4-BE49-F238E27FC236}">
                  <a16:creationId xmlns:a16="http://schemas.microsoft.com/office/drawing/2014/main" id="{5D15BC57-1D35-4A32-A8BA-70F6E5D009A1}"/>
                </a:ext>
              </a:extLst>
            </p:cNvPr>
            <p:cNvSpPr/>
            <p:nvPr/>
          </p:nvSpPr>
          <p:spPr>
            <a:xfrm>
              <a:off x="-49764975" y="3355650"/>
              <a:ext cx="70100" cy="126850"/>
            </a:xfrm>
            <a:custGeom>
              <a:avLst/>
              <a:gdLst/>
              <a:ahLst/>
              <a:cxnLst/>
              <a:rect l="l" t="t" r="r" b="b"/>
              <a:pathLst>
                <a:path w="2804" h="5074" extrusionOk="0">
                  <a:moveTo>
                    <a:pt x="0" y="1"/>
                  </a:moveTo>
                  <a:lnTo>
                    <a:pt x="0" y="3309"/>
                  </a:lnTo>
                  <a:cubicBezTo>
                    <a:pt x="0" y="3403"/>
                    <a:pt x="63" y="3529"/>
                    <a:pt x="189" y="3624"/>
                  </a:cubicBezTo>
                  <a:lnTo>
                    <a:pt x="2804" y="5073"/>
                  </a:lnTo>
                  <a:lnTo>
                    <a:pt x="2804" y="1419"/>
                  </a:ln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7232;p135">
              <a:extLst>
                <a:ext uri="{FF2B5EF4-FFF2-40B4-BE49-F238E27FC236}">
                  <a16:creationId xmlns:a16="http://schemas.microsoft.com/office/drawing/2014/main" id="{5C4D2369-44A7-4608-9254-F41470E7CBF6}"/>
                </a:ext>
              </a:extLst>
            </p:cNvPr>
            <p:cNvSpPr/>
            <p:nvPr/>
          </p:nvSpPr>
          <p:spPr>
            <a:xfrm>
              <a:off x="-49535775" y="3355650"/>
              <a:ext cx="70100" cy="126850"/>
            </a:xfrm>
            <a:custGeom>
              <a:avLst/>
              <a:gdLst/>
              <a:ahLst/>
              <a:cxnLst/>
              <a:rect l="l" t="t" r="r" b="b"/>
              <a:pathLst>
                <a:path w="2804" h="5074" extrusionOk="0">
                  <a:moveTo>
                    <a:pt x="2804" y="1"/>
                  </a:moveTo>
                  <a:lnTo>
                    <a:pt x="0" y="1419"/>
                  </a:lnTo>
                  <a:lnTo>
                    <a:pt x="0" y="5073"/>
                  </a:lnTo>
                  <a:lnTo>
                    <a:pt x="2583" y="3624"/>
                  </a:lnTo>
                  <a:cubicBezTo>
                    <a:pt x="2709" y="3529"/>
                    <a:pt x="2804" y="3403"/>
                    <a:pt x="2804" y="3309"/>
                  </a:cubicBezTo>
                  <a:lnTo>
                    <a:pt x="280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7233;p135">
              <a:extLst>
                <a:ext uri="{FF2B5EF4-FFF2-40B4-BE49-F238E27FC236}">
                  <a16:creationId xmlns:a16="http://schemas.microsoft.com/office/drawing/2014/main" id="{0D7EEA32-6DF3-40DF-A6A8-D46EFADACD4A}"/>
                </a:ext>
              </a:extLst>
            </p:cNvPr>
            <p:cNvSpPr/>
            <p:nvPr/>
          </p:nvSpPr>
          <p:spPr>
            <a:xfrm>
              <a:off x="-49685425" y="3183375"/>
              <a:ext cx="140200" cy="69925"/>
            </a:xfrm>
            <a:custGeom>
              <a:avLst/>
              <a:gdLst/>
              <a:ahLst/>
              <a:cxnLst/>
              <a:rect l="l" t="t" r="r" b="b"/>
              <a:pathLst>
                <a:path w="5608" h="2797" extrusionOk="0">
                  <a:moveTo>
                    <a:pt x="2792" y="0"/>
                  </a:moveTo>
                  <a:cubicBezTo>
                    <a:pt x="2741" y="0"/>
                    <a:pt x="2694" y="8"/>
                    <a:pt x="2647" y="24"/>
                  </a:cubicBezTo>
                  <a:lnTo>
                    <a:pt x="0" y="1378"/>
                  </a:lnTo>
                  <a:lnTo>
                    <a:pt x="2804" y="2796"/>
                  </a:lnTo>
                  <a:lnTo>
                    <a:pt x="5608" y="1378"/>
                  </a:lnTo>
                  <a:lnTo>
                    <a:pt x="2962" y="24"/>
                  </a:lnTo>
                  <a:cubicBezTo>
                    <a:pt x="2899" y="8"/>
                    <a:pt x="2843" y="0"/>
                    <a:pt x="279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" name="Google Shape;7224;p135">
            <a:extLst>
              <a:ext uri="{FF2B5EF4-FFF2-40B4-BE49-F238E27FC236}">
                <a16:creationId xmlns:a16="http://schemas.microsoft.com/office/drawing/2014/main" id="{297145AC-08F3-4B78-AAEA-E97A7E81CF5F}"/>
              </a:ext>
            </a:extLst>
          </p:cNvPr>
          <p:cNvGrpSpPr/>
          <p:nvPr/>
        </p:nvGrpSpPr>
        <p:grpSpPr>
          <a:xfrm rot="18900000">
            <a:off x="1930685" y="1001098"/>
            <a:ext cx="1763486" cy="1670956"/>
            <a:chOff x="-49764975" y="3183375"/>
            <a:chExt cx="299300" cy="299125"/>
          </a:xfrm>
          <a:gradFill>
            <a:gsLst>
              <a:gs pos="0">
                <a:schemeClr val="accent1"/>
              </a:gs>
              <a:gs pos="100000">
                <a:schemeClr val="bg2"/>
              </a:gs>
            </a:gsLst>
            <a:lin ang="5400000" scaled="0"/>
          </a:gra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33" name="Google Shape;7225;p135">
              <a:extLst>
                <a:ext uri="{FF2B5EF4-FFF2-40B4-BE49-F238E27FC236}">
                  <a16:creationId xmlns:a16="http://schemas.microsoft.com/office/drawing/2014/main" id="{BDC9A2F0-45FC-48E8-AD67-2135BB1FB441}"/>
                </a:ext>
              </a:extLst>
            </p:cNvPr>
            <p:cNvSpPr/>
            <p:nvPr/>
          </p:nvSpPr>
          <p:spPr>
            <a:xfrm>
              <a:off x="-49606675" y="3233575"/>
              <a:ext cx="70125" cy="103200"/>
            </a:xfrm>
            <a:custGeom>
              <a:avLst/>
              <a:gdLst/>
              <a:ahLst/>
              <a:cxnLst/>
              <a:rect l="l" t="t" r="r" b="b"/>
              <a:pathLst>
                <a:path w="2805" h="4128" extrusionOk="0">
                  <a:moveTo>
                    <a:pt x="2805" y="1"/>
                  </a:moveTo>
                  <a:lnTo>
                    <a:pt x="1" y="1355"/>
                  </a:lnTo>
                  <a:lnTo>
                    <a:pt x="1" y="4128"/>
                  </a:lnTo>
                  <a:lnTo>
                    <a:pt x="2805" y="2710"/>
                  </a:lnTo>
                  <a:lnTo>
                    <a:pt x="2805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7226;p135">
              <a:extLst>
                <a:ext uri="{FF2B5EF4-FFF2-40B4-BE49-F238E27FC236}">
                  <a16:creationId xmlns:a16="http://schemas.microsoft.com/office/drawing/2014/main" id="{EC778371-A611-41D9-971F-998EFC7024D2}"/>
                </a:ext>
              </a:extLst>
            </p:cNvPr>
            <p:cNvSpPr/>
            <p:nvPr/>
          </p:nvSpPr>
          <p:spPr>
            <a:xfrm>
              <a:off x="-49676775" y="3364325"/>
              <a:ext cx="52000" cy="118175"/>
            </a:xfrm>
            <a:custGeom>
              <a:avLst/>
              <a:gdLst/>
              <a:ahLst/>
              <a:cxnLst/>
              <a:rect l="l" t="t" r="r" b="b"/>
              <a:pathLst>
                <a:path w="2080" h="4727" extrusionOk="0">
                  <a:moveTo>
                    <a:pt x="2080" y="0"/>
                  </a:moveTo>
                  <a:lnTo>
                    <a:pt x="1" y="1072"/>
                  </a:lnTo>
                  <a:lnTo>
                    <a:pt x="1" y="4726"/>
                  </a:lnTo>
                  <a:lnTo>
                    <a:pt x="2080" y="3529"/>
                  </a:lnTo>
                  <a:lnTo>
                    <a:pt x="208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7227;p135">
              <a:extLst>
                <a:ext uri="{FF2B5EF4-FFF2-40B4-BE49-F238E27FC236}">
                  <a16:creationId xmlns:a16="http://schemas.microsoft.com/office/drawing/2014/main" id="{DECD5860-0F07-40CA-8A40-BDED5E61D971}"/>
                </a:ext>
              </a:extLst>
            </p:cNvPr>
            <p:cNvSpPr/>
            <p:nvPr/>
          </p:nvSpPr>
          <p:spPr>
            <a:xfrm>
              <a:off x="-49694100" y="3233575"/>
              <a:ext cx="69325" cy="103200"/>
            </a:xfrm>
            <a:custGeom>
              <a:avLst/>
              <a:gdLst/>
              <a:ahLst/>
              <a:cxnLst/>
              <a:rect l="l" t="t" r="r" b="b"/>
              <a:pathLst>
                <a:path w="2773" h="4128" extrusionOk="0">
                  <a:moveTo>
                    <a:pt x="1" y="1"/>
                  </a:moveTo>
                  <a:lnTo>
                    <a:pt x="1" y="2710"/>
                  </a:lnTo>
                  <a:lnTo>
                    <a:pt x="2773" y="4128"/>
                  </a:lnTo>
                  <a:lnTo>
                    <a:pt x="2773" y="1355"/>
                  </a:ln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7228;p135">
              <a:extLst>
                <a:ext uri="{FF2B5EF4-FFF2-40B4-BE49-F238E27FC236}">
                  <a16:creationId xmlns:a16="http://schemas.microsoft.com/office/drawing/2014/main" id="{CCFB3EB8-0E40-448F-A0A7-1084B4B96589}"/>
                </a:ext>
              </a:extLst>
            </p:cNvPr>
            <p:cNvSpPr/>
            <p:nvPr/>
          </p:nvSpPr>
          <p:spPr>
            <a:xfrm>
              <a:off x="-49756325" y="3314700"/>
              <a:ext cx="121325" cy="61450"/>
            </a:xfrm>
            <a:custGeom>
              <a:avLst/>
              <a:gdLst/>
              <a:ahLst/>
              <a:cxnLst/>
              <a:rect l="l" t="t" r="r" b="b"/>
              <a:pathLst>
                <a:path w="4853" h="2458" extrusionOk="0">
                  <a:moveTo>
                    <a:pt x="2048" y="1"/>
                  </a:moveTo>
                  <a:lnTo>
                    <a:pt x="1" y="1040"/>
                  </a:lnTo>
                  <a:lnTo>
                    <a:pt x="2836" y="2458"/>
                  </a:lnTo>
                  <a:lnTo>
                    <a:pt x="4852" y="1418"/>
                  </a:lnTo>
                  <a:lnTo>
                    <a:pt x="204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7229;p135">
              <a:extLst>
                <a:ext uri="{FF2B5EF4-FFF2-40B4-BE49-F238E27FC236}">
                  <a16:creationId xmlns:a16="http://schemas.microsoft.com/office/drawing/2014/main" id="{A0C9E6CF-798D-4568-80DD-07E7505EEE07}"/>
                </a:ext>
              </a:extLst>
            </p:cNvPr>
            <p:cNvSpPr/>
            <p:nvPr/>
          </p:nvSpPr>
          <p:spPr>
            <a:xfrm>
              <a:off x="-49606675" y="3364325"/>
              <a:ext cx="52000" cy="118175"/>
            </a:xfrm>
            <a:custGeom>
              <a:avLst/>
              <a:gdLst/>
              <a:ahLst/>
              <a:cxnLst/>
              <a:rect l="l" t="t" r="r" b="b"/>
              <a:pathLst>
                <a:path w="2080" h="4727" extrusionOk="0">
                  <a:moveTo>
                    <a:pt x="1" y="0"/>
                  </a:moveTo>
                  <a:lnTo>
                    <a:pt x="1" y="3529"/>
                  </a:lnTo>
                  <a:lnTo>
                    <a:pt x="2080" y="4726"/>
                  </a:lnTo>
                  <a:lnTo>
                    <a:pt x="2080" y="1072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7230;p135">
              <a:extLst>
                <a:ext uri="{FF2B5EF4-FFF2-40B4-BE49-F238E27FC236}">
                  <a16:creationId xmlns:a16="http://schemas.microsoft.com/office/drawing/2014/main" id="{FE9B9FFB-BD11-462C-8AD0-C6351931C2C0}"/>
                </a:ext>
              </a:extLst>
            </p:cNvPr>
            <p:cNvSpPr/>
            <p:nvPr/>
          </p:nvSpPr>
          <p:spPr>
            <a:xfrm>
              <a:off x="-49595650" y="3314700"/>
              <a:ext cx="121325" cy="61450"/>
            </a:xfrm>
            <a:custGeom>
              <a:avLst/>
              <a:gdLst/>
              <a:ahLst/>
              <a:cxnLst/>
              <a:rect l="l" t="t" r="r" b="b"/>
              <a:pathLst>
                <a:path w="4853" h="2458" extrusionOk="0">
                  <a:moveTo>
                    <a:pt x="2773" y="1"/>
                  </a:moveTo>
                  <a:lnTo>
                    <a:pt x="1" y="1418"/>
                  </a:lnTo>
                  <a:lnTo>
                    <a:pt x="1985" y="2458"/>
                  </a:lnTo>
                  <a:lnTo>
                    <a:pt x="4852" y="1040"/>
                  </a:lnTo>
                  <a:lnTo>
                    <a:pt x="277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7231;p135">
              <a:extLst>
                <a:ext uri="{FF2B5EF4-FFF2-40B4-BE49-F238E27FC236}">
                  <a16:creationId xmlns:a16="http://schemas.microsoft.com/office/drawing/2014/main" id="{8BFAE7D9-A56F-41F4-BC33-D2BC6C2CD84F}"/>
                </a:ext>
              </a:extLst>
            </p:cNvPr>
            <p:cNvSpPr/>
            <p:nvPr/>
          </p:nvSpPr>
          <p:spPr>
            <a:xfrm>
              <a:off x="-49764975" y="3355650"/>
              <a:ext cx="70100" cy="126850"/>
            </a:xfrm>
            <a:custGeom>
              <a:avLst/>
              <a:gdLst/>
              <a:ahLst/>
              <a:cxnLst/>
              <a:rect l="l" t="t" r="r" b="b"/>
              <a:pathLst>
                <a:path w="2804" h="5074" extrusionOk="0">
                  <a:moveTo>
                    <a:pt x="0" y="1"/>
                  </a:moveTo>
                  <a:lnTo>
                    <a:pt x="0" y="3309"/>
                  </a:lnTo>
                  <a:cubicBezTo>
                    <a:pt x="0" y="3403"/>
                    <a:pt x="63" y="3529"/>
                    <a:pt x="189" y="3624"/>
                  </a:cubicBezTo>
                  <a:lnTo>
                    <a:pt x="2804" y="5073"/>
                  </a:lnTo>
                  <a:lnTo>
                    <a:pt x="2804" y="1419"/>
                  </a:ln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7232;p135">
              <a:extLst>
                <a:ext uri="{FF2B5EF4-FFF2-40B4-BE49-F238E27FC236}">
                  <a16:creationId xmlns:a16="http://schemas.microsoft.com/office/drawing/2014/main" id="{8B30FDCA-F2A8-48E3-9A87-05B97753750F}"/>
                </a:ext>
              </a:extLst>
            </p:cNvPr>
            <p:cNvSpPr/>
            <p:nvPr/>
          </p:nvSpPr>
          <p:spPr>
            <a:xfrm>
              <a:off x="-49535775" y="3355650"/>
              <a:ext cx="70100" cy="126850"/>
            </a:xfrm>
            <a:custGeom>
              <a:avLst/>
              <a:gdLst/>
              <a:ahLst/>
              <a:cxnLst/>
              <a:rect l="l" t="t" r="r" b="b"/>
              <a:pathLst>
                <a:path w="2804" h="5074" extrusionOk="0">
                  <a:moveTo>
                    <a:pt x="2804" y="1"/>
                  </a:moveTo>
                  <a:lnTo>
                    <a:pt x="0" y="1419"/>
                  </a:lnTo>
                  <a:lnTo>
                    <a:pt x="0" y="5073"/>
                  </a:lnTo>
                  <a:lnTo>
                    <a:pt x="2583" y="3624"/>
                  </a:lnTo>
                  <a:cubicBezTo>
                    <a:pt x="2709" y="3529"/>
                    <a:pt x="2804" y="3403"/>
                    <a:pt x="2804" y="3309"/>
                  </a:cubicBezTo>
                  <a:lnTo>
                    <a:pt x="280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7233;p135">
              <a:extLst>
                <a:ext uri="{FF2B5EF4-FFF2-40B4-BE49-F238E27FC236}">
                  <a16:creationId xmlns:a16="http://schemas.microsoft.com/office/drawing/2014/main" id="{5C9270BA-C882-4814-8A7E-AE9EE2073426}"/>
                </a:ext>
              </a:extLst>
            </p:cNvPr>
            <p:cNvSpPr/>
            <p:nvPr/>
          </p:nvSpPr>
          <p:spPr>
            <a:xfrm>
              <a:off x="-49685425" y="3183375"/>
              <a:ext cx="140200" cy="69925"/>
            </a:xfrm>
            <a:custGeom>
              <a:avLst/>
              <a:gdLst/>
              <a:ahLst/>
              <a:cxnLst/>
              <a:rect l="l" t="t" r="r" b="b"/>
              <a:pathLst>
                <a:path w="5608" h="2797" extrusionOk="0">
                  <a:moveTo>
                    <a:pt x="2792" y="0"/>
                  </a:moveTo>
                  <a:cubicBezTo>
                    <a:pt x="2741" y="0"/>
                    <a:pt x="2694" y="8"/>
                    <a:pt x="2647" y="24"/>
                  </a:cubicBezTo>
                  <a:lnTo>
                    <a:pt x="0" y="1378"/>
                  </a:lnTo>
                  <a:lnTo>
                    <a:pt x="2804" y="2796"/>
                  </a:lnTo>
                  <a:lnTo>
                    <a:pt x="5608" y="1378"/>
                  </a:lnTo>
                  <a:lnTo>
                    <a:pt x="2962" y="24"/>
                  </a:lnTo>
                  <a:cubicBezTo>
                    <a:pt x="2899" y="8"/>
                    <a:pt x="2843" y="0"/>
                    <a:pt x="279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" name="Google Shape;589;p70">
            <a:extLst>
              <a:ext uri="{FF2B5EF4-FFF2-40B4-BE49-F238E27FC236}">
                <a16:creationId xmlns:a16="http://schemas.microsoft.com/office/drawing/2014/main" id="{D858A868-B3CA-4FC0-94FB-1FA4DDFB6856}"/>
              </a:ext>
            </a:extLst>
          </p:cNvPr>
          <p:cNvSpPr txBox="1">
            <a:spLocks/>
          </p:cNvSpPr>
          <p:nvPr/>
        </p:nvSpPr>
        <p:spPr>
          <a:xfrm>
            <a:off x="809881" y="160395"/>
            <a:ext cx="7345500" cy="834293"/>
          </a:xfrm>
          <a:prstGeom prst="rect">
            <a:avLst/>
          </a:prstGeom>
          <a:noFill/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Englebert"/>
              <a:buNone/>
              <a:defRPr sz="1400" b="0" i="0" u="none" strike="noStrike" cap="none">
                <a:solidFill>
                  <a:srgbClr val="F6F2E9"/>
                </a:solidFill>
                <a:latin typeface="Englebert"/>
                <a:ea typeface="Englebert"/>
                <a:cs typeface="Englebert"/>
                <a:sym typeface="Engleber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Oswald Regular"/>
              <a:buNone/>
              <a:defRPr sz="1200" b="0" i="0" u="none" strike="noStrike" cap="none">
                <a:solidFill>
                  <a:schemeClr val="lt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Oswald Regular"/>
              <a:buNone/>
              <a:defRPr sz="1200" b="0" i="0" u="none" strike="noStrike" cap="none">
                <a:solidFill>
                  <a:schemeClr val="lt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Oswald Regular"/>
              <a:buNone/>
              <a:defRPr sz="1200" b="0" i="0" u="none" strike="noStrike" cap="none">
                <a:solidFill>
                  <a:schemeClr val="lt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Oswald Regular"/>
              <a:buNone/>
              <a:defRPr sz="1200" b="0" i="0" u="none" strike="noStrike" cap="none">
                <a:solidFill>
                  <a:schemeClr val="lt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Oswald Regular"/>
              <a:buNone/>
              <a:defRPr sz="1200" b="0" i="0" u="none" strike="noStrike" cap="none">
                <a:solidFill>
                  <a:schemeClr val="lt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Oswald Regular"/>
              <a:buNone/>
              <a:defRPr sz="1200" b="0" i="0" u="none" strike="noStrike" cap="none">
                <a:solidFill>
                  <a:schemeClr val="lt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Oswald Regular"/>
              <a:buNone/>
              <a:defRPr sz="1200" b="0" i="0" u="none" strike="noStrike" cap="none">
                <a:solidFill>
                  <a:schemeClr val="lt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Oswald Regular"/>
              <a:buNone/>
              <a:defRPr sz="1200" b="0" i="0" u="none" strike="noStrike" cap="none">
                <a:solidFill>
                  <a:schemeClr val="lt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pPr algn="ctr"/>
            <a:r>
              <a:rPr lang="en-MY" sz="6000" b="1" dirty="0">
                <a:solidFill>
                  <a:schemeClr val="accent2"/>
                </a:solidFill>
              </a:rPr>
              <a:t>RECOMMANDATION #2</a:t>
            </a:r>
          </a:p>
        </p:txBody>
      </p:sp>
      <p:sp>
        <p:nvSpPr>
          <p:cNvPr id="43" name="Google Shape;831;p80">
            <a:extLst>
              <a:ext uri="{FF2B5EF4-FFF2-40B4-BE49-F238E27FC236}">
                <a16:creationId xmlns:a16="http://schemas.microsoft.com/office/drawing/2014/main" id="{2D96F49A-EC2E-4DDF-97A9-2C4049C53E0C}"/>
              </a:ext>
            </a:extLst>
          </p:cNvPr>
          <p:cNvSpPr txBox="1">
            <a:spLocks/>
          </p:cNvSpPr>
          <p:nvPr/>
        </p:nvSpPr>
        <p:spPr>
          <a:xfrm>
            <a:off x="4238705" y="1618847"/>
            <a:ext cx="2972155" cy="1952320"/>
          </a:xfrm>
          <a:prstGeom prst="rect">
            <a:avLst/>
          </a:prstGeom>
          <a:noFill/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Englebert"/>
              <a:buNone/>
              <a:defRPr sz="1400" b="0" i="0" u="none" strike="noStrike" cap="none">
                <a:solidFill>
                  <a:srgbClr val="F6F2E9"/>
                </a:solidFill>
                <a:latin typeface="Englebert"/>
                <a:ea typeface="Englebert"/>
                <a:cs typeface="Englebert"/>
                <a:sym typeface="Engleber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Oswald Regular"/>
              <a:buNone/>
              <a:defRPr sz="1200" b="0" i="0" u="none" strike="noStrike" cap="none">
                <a:solidFill>
                  <a:schemeClr val="lt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Oswald Regular"/>
              <a:buNone/>
              <a:defRPr sz="1200" b="0" i="0" u="none" strike="noStrike" cap="none">
                <a:solidFill>
                  <a:schemeClr val="lt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Oswald Regular"/>
              <a:buNone/>
              <a:defRPr sz="1200" b="0" i="0" u="none" strike="noStrike" cap="none">
                <a:solidFill>
                  <a:schemeClr val="lt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Oswald Regular"/>
              <a:buNone/>
              <a:defRPr sz="1200" b="0" i="0" u="none" strike="noStrike" cap="none">
                <a:solidFill>
                  <a:schemeClr val="lt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Oswald Regular"/>
              <a:buNone/>
              <a:defRPr sz="1200" b="0" i="0" u="none" strike="noStrike" cap="none">
                <a:solidFill>
                  <a:schemeClr val="lt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Oswald Regular"/>
              <a:buNone/>
              <a:defRPr sz="1200" b="0" i="0" u="none" strike="noStrike" cap="none">
                <a:solidFill>
                  <a:schemeClr val="lt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Oswald Regular"/>
              <a:buNone/>
              <a:defRPr sz="1200" b="0" i="0" u="none" strike="noStrike" cap="none">
                <a:solidFill>
                  <a:schemeClr val="lt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Oswald Regular"/>
              <a:buNone/>
              <a:defRPr sz="1200" b="0" i="0" u="none" strike="noStrike" cap="none">
                <a:solidFill>
                  <a:schemeClr val="lt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pPr algn="ctr"/>
            <a:r>
              <a:rPr lang="en-MY" sz="4000" dirty="0"/>
              <a:t>Post-Submission Survey</a:t>
            </a:r>
          </a:p>
        </p:txBody>
      </p:sp>
      <p:sp>
        <p:nvSpPr>
          <p:cNvPr id="44" name="Google Shape;589;p70">
            <a:extLst>
              <a:ext uri="{FF2B5EF4-FFF2-40B4-BE49-F238E27FC236}">
                <a16:creationId xmlns:a16="http://schemas.microsoft.com/office/drawing/2014/main" id="{EB450A08-DE55-477F-B8DF-BA3DB94610D3}"/>
              </a:ext>
            </a:extLst>
          </p:cNvPr>
          <p:cNvSpPr txBox="1">
            <a:spLocks/>
          </p:cNvSpPr>
          <p:nvPr/>
        </p:nvSpPr>
        <p:spPr>
          <a:xfrm>
            <a:off x="810256" y="150656"/>
            <a:ext cx="7345500" cy="834293"/>
          </a:xfrm>
          <a:prstGeom prst="rect">
            <a:avLst/>
          </a:prstGeom>
          <a:noFill/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Englebert"/>
              <a:buNone/>
              <a:defRPr sz="1400" b="0" i="0" u="none" strike="noStrike" cap="none">
                <a:solidFill>
                  <a:srgbClr val="F6F2E9"/>
                </a:solidFill>
                <a:latin typeface="Englebert"/>
                <a:ea typeface="Englebert"/>
                <a:cs typeface="Englebert"/>
                <a:sym typeface="Engleber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Oswald Regular"/>
              <a:buNone/>
              <a:defRPr sz="1200" b="0" i="0" u="none" strike="noStrike" cap="none">
                <a:solidFill>
                  <a:schemeClr val="lt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Oswald Regular"/>
              <a:buNone/>
              <a:defRPr sz="1200" b="0" i="0" u="none" strike="noStrike" cap="none">
                <a:solidFill>
                  <a:schemeClr val="lt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Oswald Regular"/>
              <a:buNone/>
              <a:defRPr sz="1200" b="0" i="0" u="none" strike="noStrike" cap="none">
                <a:solidFill>
                  <a:schemeClr val="lt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Oswald Regular"/>
              <a:buNone/>
              <a:defRPr sz="1200" b="0" i="0" u="none" strike="noStrike" cap="none">
                <a:solidFill>
                  <a:schemeClr val="lt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Oswald Regular"/>
              <a:buNone/>
              <a:defRPr sz="1200" b="0" i="0" u="none" strike="noStrike" cap="none">
                <a:solidFill>
                  <a:schemeClr val="lt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Oswald Regular"/>
              <a:buNone/>
              <a:defRPr sz="1200" b="0" i="0" u="none" strike="noStrike" cap="none">
                <a:solidFill>
                  <a:schemeClr val="lt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Oswald Regular"/>
              <a:buNone/>
              <a:defRPr sz="1200" b="0" i="0" u="none" strike="noStrike" cap="none">
                <a:solidFill>
                  <a:schemeClr val="lt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Oswald Regular"/>
              <a:buNone/>
              <a:defRPr sz="1200" b="0" i="0" u="none" strike="noStrike" cap="none">
                <a:solidFill>
                  <a:schemeClr val="lt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pPr algn="ctr"/>
            <a:r>
              <a:rPr lang="en-MY" sz="6000" b="1" dirty="0">
                <a:solidFill>
                  <a:schemeClr val="accent2"/>
                </a:solidFill>
              </a:rPr>
              <a:t>RECOMMANDATION #3</a:t>
            </a:r>
          </a:p>
        </p:txBody>
      </p:sp>
      <p:sp>
        <p:nvSpPr>
          <p:cNvPr id="45" name="Google Shape;831;p80">
            <a:extLst>
              <a:ext uri="{FF2B5EF4-FFF2-40B4-BE49-F238E27FC236}">
                <a16:creationId xmlns:a16="http://schemas.microsoft.com/office/drawing/2014/main" id="{743C0F19-9893-41AE-AEB8-DD0FAC10F7DC}"/>
              </a:ext>
            </a:extLst>
          </p:cNvPr>
          <p:cNvSpPr txBox="1">
            <a:spLocks/>
          </p:cNvSpPr>
          <p:nvPr/>
        </p:nvSpPr>
        <p:spPr>
          <a:xfrm>
            <a:off x="4323688" y="2312094"/>
            <a:ext cx="2972155" cy="1952320"/>
          </a:xfrm>
          <a:prstGeom prst="rect">
            <a:avLst/>
          </a:prstGeom>
          <a:noFill/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Englebert"/>
              <a:buNone/>
              <a:defRPr sz="1400" b="0" i="0" u="none" strike="noStrike" cap="none">
                <a:solidFill>
                  <a:srgbClr val="F6F2E9"/>
                </a:solidFill>
                <a:latin typeface="Englebert"/>
                <a:ea typeface="Englebert"/>
                <a:cs typeface="Englebert"/>
                <a:sym typeface="Engleber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Oswald Regular"/>
              <a:buNone/>
              <a:defRPr sz="1200" b="0" i="0" u="none" strike="noStrike" cap="none">
                <a:solidFill>
                  <a:schemeClr val="lt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Oswald Regular"/>
              <a:buNone/>
              <a:defRPr sz="1200" b="0" i="0" u="none" strike="noStrike" cap="none">
                <a:solidFill>
                  <a:schemeClr val="lt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Oswald Regular"/>
              <a:buNone/>
              <a:defRPr sz="1200" b="0" i="0" u="none" strike="noStrike" cap="none">
                <a:solidFill>
                  <a:schemeClr val="lt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Oswald Regular"/>
              <a:buNone/>
              <a:defRPr sz="1200" b="0" i="0" u="none" strike="noStrike" cap="none">
                <a:solidFill>
                  <a:schemeClr val="lt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Oswald Regular"/>
              <a:buNone/>
              <a:defRPr sz="1200" b="0" i="0" u="none" strike="noStrike" cap="none">
                <a:solidFill>
                  <a:schemeClr val="lt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Oswald Regular"/>
              <a:buNone/>
              <a:defRPr sz="1200" b="0" i="0" u="none" strike="noStrike" cap="none">
                <a:solidFill>
                  <a:schemeClr val="lt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Oswald Regular"/>
              <a:buNone/>
              <a:defRPr sz="1200" b="0" i="0" u="none" strike="noStrike" cap="none">
                <a:solidFill>
                  <a:schemeClr val="lt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Oswald Regular"/>
              <a:buNone/>
              <a:defRPr sz="1200" b="0" i="0" u="none" strike="noStrike" cap="none">
                <a:solidFill>
                  <a:schemeClr val="lt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pPr algn="ctr"/>
            <a:r>
              <a:rPr lang="en-MY" sz="4000" dirty="0"/>
              <a:t>Implement Hybrid Teaching with Sandbox Games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0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2" dur="2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xit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6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2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3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40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1" grpId="0"/>
      <p:bldP spid="21" grpId="1"/>
      <p:bldP spid="42" grpId="0"/>
      <p:bldP spid="42" grpId="1"/>
      <p:bldP spid="43" grpId="0"/>
      <p:bldP spid="43" grpId="1"/>
      <p:bldP spid="44" grpId="0"/>
      <p:bldP spid="4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1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0" name="Google Shape;1780;p104"/>
          <p:cNvSpPr txBox="1">
            <a:spLocks noGrp="1"/>
          </p:cNvSpPr>
          <p:nvPr>
            <p:ph type="ctrTitle" idx="2"/>
          </p:nvPr>
        </p:nvSpPr>
        <p:spPr>
          <a:xfrm>
            <a:off x="158575" y="2247709"/>
            <a:ext cx="6821100" cy="121530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CONCLUSION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781" name="Google Shape;1781;p104"/>
          <p:cNvSpPr txBox="1">
            <a:spLocks noGrp="1"/>
          </p:cNvSpPr>
          <p:nvPr>
            <p:ph type="title"/>
          </p:nvPr>
        </p:nvSpPr>
        <p:spPr>
          <a:xfrm>
            <a:off x="158575" y="66771"/>
            <a:ext cx="2301288" cy="128070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600" dirty="0">
                <a:solidFill>
                  <a:schemeClr val="accent2"/>
                </a:solidFill>
              </a:rPr>
              <a:t>06</a:t>
            </a:r>
            <a:endParaRPr sz="16600" dirty="0">
              <a:solidFill>
                <a:schemeClr val="accent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09B49CA3-C5A8-4169-BAAD-E231810523FB}"/>
              </a:ext>
            </a:extLst>
          </p:cNvPr>
          <p:cNvGrpSpPr/>
          <p:nvPr/>
        </p:nvGrpSpPr>
        <p:grpSpPr>
          <a:xfrm>
            <a:off x="1048263" y="1288426"/>
            <a:ext cx="7714223" cy="2566648"/>
            <a:chOff x="3088354" y="2344641"/>
            <a:chExt cx="5513565" cy="1834453"/>
          </a:xfrm>
          <a:gradFill>
            <a:gsLst>
              <a:gs pos="0">
                <a:srgbClr val="645CA7"/>
              </a:gs>
              <a:gs pos="100000">
                <a:srgbClr val="D77EAD"/>
              </a:gs>
            </a:gsLst>
            <a:lin ang="5400012" scaled="0"/>
          </a:gra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5BCE9390-D444-4CF7-AA7E-D08E3A07BBC4}"/>
                </a:ext>
              </a:extLst>
            </p:cNvPr>
            <p:cNvSpPr/>
            <p:nvPr/>
          </p:nvSpPr>
          <p:spPr>
            <a:xfrm>
              <a:off x="7422356" y="2895600"/>
              <a:ext cx="50007" cy="57545"/>
            </a:xfrm>
            <a:custGeom>
              <a:avLst/>
              <a:gdLst>
                <a:gd name="connsiteX0" fmla="*/ 26194 w 50007"/>
                <a:gd name="connsiteY0" fmla="*/ 0 h 57545"/>
                <a:gd name="connsiteX1" fmla="*/ 7144 w 50007"/>
                <a:gd name="connsiteY1" fmla="*/ 14288 h 57545"/>
                <a:gd name="connsiteX2" fmla="*/ 4763 w 50007"/>
                <a:gd name="connsiteY2" fmla="*/ 42863 h 57545"/>
                <a:gd name="connsiteX3" fmla="*/ 0 w 50007"/>
                <a:gd name="connsiteY3" fmla="*/ 50006 h 57545"/>
                <a:gd name="connsiteX4" fmla="*/ 2382 w 50007"/>
                <a:gd name="connsiteY4" fmla="*/ 57150 h 57545"/>
                <a:gd name="connsiteX5" fmla="*/ 21432 w 50007"/>
                <a:gd name="connsiteY5" fmla="*/ 54769 h 57545"/>
                <a:gd name="connsiteX6" fmla="*/ 28575 w 50007"/>
                <a:gd name="connsiteY6" fmla="*/ 52388 h 57545"/>
                <a:gd name="connsiteX7" fmla="*/ 47625 w 50007"/>
                <a:gd name="connsiteY7" fmla="*/ 45244 h 57545"/>
                <a:gd name="connsiteX8" fmla="*/ 50007 w 50007"/>
                <a:gd name="connsiteY8" fmla="*/ 33338 h 57545"/>
                <a:gd name="connsiteX9" fmla="*/ 40482 w 50007"/>
                <a:gd name="connsiteY9" fmla="*/ 7144 h 57545"/>
                <a:gd name="connsiteX10" fmla="*/ 28575 w 50007"/>
                <a:gd name="connsiteY10" fmla="*/ 2381 h 57545"/>
                <a:gd name="connsiteX11" fmla="*/ 26194 w 50007"/>
                <a:gd name="connsiteY11" fmla="*/ 0 h 57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007" h="57545">
                  <a:moveTo>
                    <a:pt x="26194" y="0"/>
                  </a:moveTo>
                  <a:cubicBezTo>
                    <a:pt x="19844" y="4763"/>
                    <a:pt x="10694" y="7188"/>
                    <a:pt x="7144" y="14288"/>
                  </a:cubicBezTo>
                  <a:cubicBezTo>
                    <a:pt x="2870" y="22837"/>
                    <a:pt x="6638" y="33491"/>
                    <a:pt x="4763" y="42863"/>
                  </a:cubicBezTo>
                  <a:cubicBezTo>
                    <a:pt x="4202" y="45669"/>
                    <a:pt x="1588" y="47625"/>
                    <a:pt x="0" y="50006"/>
                  </a:cubicBezTo>
                  <a:cubicBezTo>
                    <a:pt x="794" y="52387"/>
                    <a:pt x="-68" y="56605"/>
                    <a:pt x="2382" y="57150"/>
                  </a:cubicBezTo>
                  <a:cubicBezTo>
                    <a:pt x="8629" y="58538"/>
                    <a:pt x="15136" y="55914"/>
                    <a:pt x="21432" y="54769"/>
                  </a:cubicBezTo>
                  <a:cubicBezTo>
                    <a:pt x="23901" y="54320"/>
                    <a:pt x="26162" y="53078"/>
                    <a:pt x="28575" y="52388"/>
                  </a:cubicBezTo>
                  <a:cubicBezTo>
                    <a:pt x="43704" y="48065"/>
                    <a:pt x="32830" y="52641"/>
                    <a:pt x="47625" y="45244"/>
                  </a:cubicBezTo>
                  <a:cubicBezTo>
                    <a:pt x="48419" y="41275"/>
                    <a:pt x="50007" y="37385"/>
                    <a:pt x="50007" y="33338"/>
                  </a:cubicBezTo>
                  <a:cubicBezTo>
                    <a:pt x="50007" y="23621"/>
                    <a:pt x="48911" y="13466"/>
                    <a:pt x="40482" y="7144"/>
                  </a:cubicBezTo>
                  <a:cubicBezTo>
                    <a:pt x="37062" y="4579"/>
                    <a:pt x="32544" y="3969"/>
                    <a:pt x="28575" y="2381"/>
                  </a:cubicBezTo>
                  <a:lnTo>
                    <a:pt x="26194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A42D82DA-BE68-4D6E-A5B7-E8F664078E7D}"/>
                </a:ext>
              </a:extLst>
            </p:cNvPr>
            <p:cNvGrpSpPr/>
            <p:nvPr/>
          </p:nvGrpSpPr>
          <p:grpSpPr>
            <a:xfrm>
              <a:off x="3088354" y="2344641"/>
              <a:ext cx="5513565" cy="1834453"/>
              <a:chOff x="3088354" y="2344641"/>
              <a:chExt cx="5513565" cy="1834453"/>
            </a:xfrm>
            <a:grpFill/>
          </p:grpSpPr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DF4CF3DD-5BDB-4AC8-8722-68AF7E28A502}"/>
                  </a:ext>
                </a:extLst>
              </p:cNvPr>
              <p:cNvSpPr/>
              <p:nvPr/>
            </p:nvSpPr>
            <p:spPr>
              <a:xfrm>
                <a:off x="3228810" y="2524125"/>
                <a:ext cx="1178090" cy="1534059"/>
              </a:xfrm>
              <a:custGeom>
                <a:avLst/>
                <a:gdLst>
                  <a:gd name="connsiteX0" fmla="*/ 12865 w 1178090"/>
                  <a:gd name="connsiteY0" fmla="*/ 9525 h 1534059"/>
                  <a:gd name="connsiteX1" fmla="*/ 165 w 1178090"/>
                  <a:gd name="connsiteY1" fmla="*/ 25400 h 1534059"/>
                  <a:gd name="connsiteX2" fmla="*/ 6515 w 1178090"/>
                  <a:gd name="connsiteY2" fmla="*/ 44450 h 1534059"/>
                  <a:gd name="connsiteX3" fmla="*/ 9690 w 1178090"/>
                  <a:gd name="connsiteY3" fmla="*/ 57150 h 1534059"/>
                  <a:gd name="connsiteX4" fmla="*/ 6515 w 1178090"/>
                  <a:gd name="connsiteY4" fmla="*/ 76200 h 1534059"/>
                  <a:gd name="connsiteX5" fmla="*/ 3340 w 1178090"/>
                  <a:gd name="connsiteY5" fmla="*/ 85725 h 1534059"/>
                  <a:gd name="connsiteX6" fmla="*/ 9690 w 1178090"/>
                  <a:gd name="connsiteY6" fmla="*/ 117475 h 1534059"/>
                  <a:gd name="connsiteX7" fmla="*/ 22390 w 1178090"/>
                  <a:gd name="connsiteY7" fmla="*/ 127000 h 1534059"/>
                  <a:gd name="connsiteX8" fmla="*/ 38265 w 1178090"/>
                  <a:gd name="connsiteY8" fmla="*/ 146050 h 1534059"/>
                  <a:gd name="connsiteX9" fmla="*/ 50965 w 1178090"/>
                  <a:gd name="connsiteY9" fmla="*/ 174625 h 1534059"/>
                  <a:gd name="connsiteX10" fmla="*/ 60490 w 1178090"/>
                  <a:gd name="connsiteY10" fmla="*/ 184150 h 1534059"/>
                  <a:gd name="connsiteX11" fmla="*/ 70015 w 1178090"/>
                  <a:gd name="connsiteY11" fmla="*/ 203200 h 1534059"/>
                  <a:gd name="connsiteX12" fmla="*/ 82715 w 1178090"/>
                  <a:gd name="connsiteY12" fmla="*/ 241300 h 1534059"/>
                  <a:gd name="connsiteX13" fmla="*/ 85890 w 1178090"/>
                  <a:gd name="connsiteY13" fmla="*/ 257175 h 1534059"/>
                  <a:gd name="connsiteX14" fmla="*/ 82715 w 1178090"/>
                  <a:gd name="connsiteY14" fmla="*/ 311150 h 1534059"/>
                  <a:gd name="connsiteX15" fmla="*/ 85890 w 1178090"/>
                  <a:gd name="connsiteY15" fmla="*/ 327025 h 1534059"/>
                  <a:gd name="connsiteX16" fmla="*/ 82715 w 1178090"/>
                  <a:gd name="connsiteY16" fmla="*/ 361950 h 1534059"/>
                  <a:gd name="connsiteX17" fmla="*/ 85890 w 1178090"/>
                  <a:gd name="connsiteY17" fmla="*/ 419100 h 1534059"/>
                  <a:gd name="connsiteX18" fmla="*/ 76365 w 1178090"/>
                  <a:gd name="connsiteY18" fmla="*/ 422275 h 1534059"/>
                  <a:gd name="connsiteX19" fmla="*/ 70015 w 1178090"/>
                  <a:gd name="connsiteY19" fmla="*/ 431800 h 1534059"/>
                  <a:gd name="connsiteX20" fmla="*/ 73190 w 1178090"/>
                  <a:gd name="connsiteY20" fmla="*/ 473075 h 1534059"/>
                  <a:gd name="connsiteX21" fmla="*/ 85890 w 1178090"/>
                  <a:gd name="connsiteY21" fmla="*/ 482600 h 1534059"/>
                  <a:gd name="connsiteX22" fmla="*/ 95415 w 1178090"/>
                  <a:gd name="connsiteY22" fmla="*/ 495300 h 1534059"/>
                  <a:gd name="connsiteX23" fmla="*/ 108115 w 1178090"/>
                  <a:gd name="connsiteY23" fmla="*/ 523875 h 1534059"/>
                  <a:gd name="connsiteX24" fmla="*/ 117640 w 1178090"/>
                  <a:gd name="connsiteY24" fmla="*/ 539750 h 1534059"/>
                  <a:gd name="connsiteX25" fmla="*/ 123990 w 1178090"/>
                  <a:gd name="connsiteY25" fmla="*/ 555625 h 1534059"/>
                  <a:gd name="connsiteX26" fmla="*/ 127165 w 1178090"/>
                  <a:gd name="connsiteY26" fmla="*/ 574675 h 1534059"/>
                  <a:gd name="connsiteX27" fmla="*/ 136690 w 1178090"/>
                  <a:gd name="connsiteY27" fmla="*/ 596900 h 1534059"/>
                  <a:gd name="connsiteX28" fmla="*/ 133515 w 1178090"/>
                  <a:gd name="connsiteY28" fmla="*/ 641350 h 1534059"/>
                  <a:gd name="connsiteX29" fmla="*/ 133515 w 1178090"/>
                  <a:gd name="connsiteY29" fmla="*/ 717550 h 1534059"/>
                  <a:gd name="connsiteX30" fmla="*/ 143040 w 1178090"/>
                  <a:gd name="connsiteY30" fmla="*/ 720725 h 1534059"/>
                  <a:gd name="connsiteX31" fmla="*/ 171615 w 1178090"/>
                  <a:gd name="connsiteY31" fmla="*/ 727075 h 1534059"/>
                  <a:gd name="connsiteX32" fmla="*/ 181140 w 1178090"/>
                  <a:gd name="connsiteY32" fmla="*/ 736600 h 1534059"/>
                  <a:gd name="connsiteX33" fmla="*/ 184315 w 1178090"/>
                  <a:gd name="connsiteY33" fmla="*/ 768350 h 1534059"/>
                  <a:gd name="connsiteX34" fmla="*/ 171615 w 1178090"/>
                  <a:gd name="connsiteY34" fmla="*/ 774700 h 1534059"/>
                  <a:gd name="connsiteX35" fmla="*/ 162090 w 1178090"/>
                  <a:gd name="connsiteY35" fmla="*/ 784225 h 1534059"/>
                  <a:gd name="connsiteX36" fmla="*/ 158915 w 1178090"/>
                  <a:gd name="connsiteY36" fmla="*/ 796925 h 1534059"/>
                  <a:gd name="connsiteX37" fmla="*/ 162090 w 1178090"/>
                  <a:gd name="connsiteY37" fmla="*/ 806450 h 1534059"/>
                  <a:gd name="connsiteX38" fmla="*/ 187490 w 1178090"/>
                  <a:gd name="connsiteY38" fmla="*/ 815975 h 1534059"/>
                  <a:gd name="connsiteX39" fmla="*/ 193840 w 1178090"/>
                  <a:gd name="connsiteY39" fmla="*/ 828675 h 1534059"/>
                  <a:gd name="connsiteX40" fmla="*/ 212890 w 1178090"/>
                  <a:gd name="connsiteY40" fmla="*/ 838200 h 1534059"/>
                  <a:gd name="connsiteX41" fmla="*/ 231940 w 1178090"/>
                  <a:gd name="connsiteY41" fmla="*/ 860425 h 1534059"/>
                  <a:gd name="connsiteX42" fmla="*/ 263690 w 1178090"/>
                  <a:gd name="connsiteY42" fmla="*/ 892175 h 1534059"/>
                  <a:gd name="connsiteX43" fmla="*/ 276390 w 1178090"/>
                  <a:gd name="connsiteY43" fmla="*/ 911225 h 1534059"/>
                  <a:gd name="connsiteX44" fmla="*/ 308140 w 1178090"/>
                  <a:gd name="connsiteY44" fmla="*/ 942975 h 1534059"/>
                  <a:gd name="connsiteX45" fmla="*/ 317665 w 1178090"/>
                  <a:gd name="connsiteY45" fmla="*/ 952500 h 1534059"/>
                  <a:gd name="connsiteX46" fmla="*/ 330365 w 1178090"/>
                  <a:gd name="connsiteY46" fmla="*/ 962025 h 1534059"/>
                  <a:gd name="connsiteX47" fmla="*/ 349415 w 1178090"/>
                  <a:gd name="connsiteY47" fmla="*/ 984250 h 1534059"/>
                  <a:gd name="connsiteX48" fmla="*/ 352590 w 1178090"/>
                  <a:gd name="connsiteY48" fmla="*/ 993775 h 1534059"/>
                  <a:gd name="connsiteX49" fmla="*/ 339890 w 1178090"/>
                  <a:gd name="connsiteY49" fmla="*/ 1031875 h 1534059"/>
                  <a:gd name="connsiteX50" fmla="*/ 327190 w 1178090"/>
                  <a:gd name="connsiteY50" fmla="*/ 1035050 h 1534059"/>
                  <a:gd name="connsiteX51" fmla="*/ 330365 w 1178090"/>
                  <a:gd name="connsiteY51" fmla="*/ 1069975 h 1534059"/>
                  <a:gd name="connsiteX52" fmla="*/ 333540 w 1178090"/>
                  <a:gd name="connsiteY52" fmla="*/ 1089025 h 1534059"/>
                  <a:gd name="connsiteX53" fmla="*/ 346240 w 1178090"/>
                  <a:gd name="connsiteY53" fmla="*/ 1104900 h 1534059"/>
                  <a:gd name="connsiteX54" fmla="*/ 384340 w 1178090"/>
                  <a:gd name="connsiteY54" fmla="*/ 1133475 h 1534059"/>
                  <a:gd name="connsiteX55" fmla="*/ 412915 w 1178090"/>
                  <a:gd name="connsiteY55" fmla="*/ 1149350 h 1534059"/>
                  <a:gd name="connsiteX56" fmla="*/ 435140 w 1178090"/>
                  <a:gd name="connsiteY56" fmla="*/ 1155700 h 1534059"/>
                  <a:gd name="connsiteX57" fmla="*/ 444665 w 1178090"/>
                  <a:gd name="connsiteY57" fmla="*/ 1158875 h 1534059"/>
                  <a:gd name="connsiteX58" fmla="*/ 463715 w 1178090"/>
                  <a:gd name="connsiteY58" fmla="*/ 1168400 h 1534059"/>
                  <a:gd name="connsiteX59" fmla="*/ 482765 w 1178090"/>
                  <a:gd name="connsiteY59" fmla="*/ 1196975 h 1534059"/>
                  <a:gd name="connsiteX60" fmla="*/ 524040 w 1178090"/>
                  <a:gd name="connsiteY60" fmla="*/ 1212850 h 1534059"/>
                  <a:gd name="connsiteX61" fmla="*/ 539915 w 1178090"/>
                  <a:gd name="connsiteY61" fmla="*/ 1244600 h 1534059"/>
                  <a:gd name="connsiteX62" fmla="*/ 546265 w 1178090"/>
                  <a:gd name="connsiteY62" fmla="*/ 1254125 h 1534059"/>
                  <a:gd name="connsiteX63" fmla="*/ 562140 w 1178090"/>
                  <a:gd name="connsiteY63" fmla="*/ 1266825 h 1534059"/>
                  <a:gd name="connsiteX64" fmla="*/ 584365 w 1178090"/>
                  <a:gd name="connsiteY64" fmla="*/ 1279525 h 1534059"/>
                  <a:gd name="connsiteX65" fmla="*/ 603415 w 1178090"/>
                  <a:gd name="connsiteY65" fmla="*/ 1295400 h 1534059"/>
                  <a:gd name="connsiteX66" fmla="*/ 616115 w 1178090"/>
                  <a:gd name="connsiteY66" fmla="*/ 1304925 h 1534059"/>
                  <a:gd name="connsiteX67" fmla="*/ 635165 w 1178090"/>
                  <a:gd name="connsiteY67" fmla="*/ 1308100 h 1534059"/>
                  <a:gd name="connsiteX68" fmla="*/ 657390 w 1178090"/>
                  <a:gd name="connsiteY68" fmla="*/ 1317625 h 1534059"/>
                  <a:gd name="connsiteX69" fmla="*/ 670090 w 1178090"/>
                  <a:gd name="connsiteY69" fmla="*/ 1330325 h 1534059"/>
                  <a:gd name="connsiteX70" fmla="*/ 682790 w 1178090"/>
                  <a:gd name="connsiteY70" fmla="*/ 1323975 h 1534059"/>
                  <a:gd name="connsiteX71" fmla="*/ 685965 w 1178090"/>
                  <a:gd name="connsiteY71" fmla="*/ 1333500 h 1534059"/>
                  <a:gd name="connsiteX72" fmla="*/ 698665 w 1178090"/>
                  <a:gd name="connsiteY72" fmla="*/ 1339850 h 1534059"/>
                  <a:gd name="connsiteX73" fmla="*/ 717715 w 1178090"/>
                  <a:gd name="connsiteY73" fmla="*/ 1355725 h 1534059"/>
                  <a:gd name="connsiteX74" fmla="*/ 743115 w 1178090"/>
                  <a:gd name="connsiteY74" fmla="*/ 1365250 h 1534059"/>
                  <a:gd name="connsiteX75" fmla="*/ 765340 w 1178090"/>
                  <a:gd name="connsiteY75" fmla="*/ 1374775 h 1534059"/>
                  <a:gd name="connsiteX76" fmla="*/ 774865 w 1178090"/>
                  <a:gd name="connsiteY76" fmla="*/ 1393825 h 1534059"/>
                  <a:gd name="connsiteX77" fmla="*/ 781215 w 1178090"/>
                  <a:gd name="connsiteY77" fmla="*/ 1406525 h 1534059"/>
                  <a:gd name="connsiteX78" fmla="*/ 784390 w 1178090"/>
                  <a:gd name="connsiteY78" fmla="*/ 1416050 h 1534059"/>
                  <a:gd name="connsiteX79" fmla="*/ 816140 w 1178090"/>
                  <a:gd name="connsiteY79" fmla="*/ 1441450 h 1534059"/>
                  <a:gd name="connsiteX80" fmla="*/ 832015 w 1178090"/>
                  <a:gd name="connsiteY80" fmla="*/ 1444625 h 1534059"/>
                  <a:gd name="connsiteX81" fmla="*/ 854240 w 1178090"/>
                  <a:gd name="connsiteY81" fmla="*/ 1457325 h 1534059"/>
                  <a:gd name="connsiteX82" fmla="*/ 873290 w 1178090"/>
                  <a:gd name="connsiteY82" fmla="*/ 1466850 h 1534059"/>
                  <a:gd name="connsiteX83" fmla="*/ 898690 w 1178090"/>
                  <a:gd name="connsiteY83" fmla="*/ 1489075 h 1534059"/>
                  <a:gd name="connsiteX84" fmla="*/ 914565 w 1178090"/>
                  <a:gd name="connsiteY84" fmla="*/ 1514475 h 1534059"/>
                  <a:gd name="connsiteX85" fmla="*/ 920915 w 1178090"/>
                  <a:gd name="connsiteY85" fmla="*/ 1527175 h 1534059"/>
                  <a:gd name="connsiteX86" fmla="*/ 933615 w 1178090"/>
                  <a:gd name="connsiteY86" fmla="*/ 1533525 h 1534059"/>
                  <a:gd name="connsiteX87" fmla="*/ 978065 w 1178090"/>
                  <a:gd name="connsiteY87" fmla="*/ 1530350 h 1534059"/>
                  <a:gd name="connsiteX88" fmla="*/ 984415 w 1178090"/>
                  <a:gd name="connsiteY88" fmla="*/ 1508125 h 1534059"/>
                  <a:gd name="connsiteX89" fmla="*/ 1000290 w 1178090"/>
                  <a:gd name="connsiteY89" fmla="*/ 1485900 h 1534059"/>
                  <a:gd name="connsiteX90" fmla="*/ 1057440 w 1178090"/>
                  <a:gd name="connsiteY90" fmla="*/ 1489075 h 1534059"/>
                  <a:gd name="connsiteX91" fmla="*/ 1070140 w 1178090"/>
                  <a:gd name="connsiteY91" fmla="*/ 1492250 h 1534059"/>
                  <a:gd name="connsiteX92" fmla="*/ 1082840 w 1178090"/>
                  <a:gd name="connsiteY92" fmla="*/ 1485900 h 1534059"/>
                  <a:gd name="connsiteX93" fmla="*/ 1092365 w 1178090"/>
                  <a:gd name="connsiteY93" fmla="*/ 1504950 h 1534059"/>
                  <a:gd name="connsiteX94" fmla="*/ 1130465 w 1178090"/>
                  <a:gd name="connsiteY94" fmla="*/ 1514475 h 1534059"/>
                  <a:gd name="connsiteX95" fmla="*/ 1149515 w 1178090"/>
                  <a:gd name="connsiteY95" fmla="*/ 1520825 h 1534059"/>
                  <a:gd name="connsiteX96" fmla="*/ 1162215 w 1178090"/>
                  <a:gd name="connsiteY96" fmla="*/ 1524000 h 1534059"/>
                  <a:gd name="connsiteX97" fmla="*/ 1168565 w 1178090"/>
                  <a:gd name="connsiteY97" fmla="*/ 1511300 h 1534059"/>
                  <a:gd name="connsiteX98" fmla="*/ 1178090 w 1178090"/>
                  <a:gd name="connsiteY98" fmla="*/ 1498600 h 1534059"/>
                  <a:gd name="connsiteX99" fmla="*/ 1174915 w 1178090"/>
                  <a:gd name="connsiteY99" fmla="*/ 1454150 h 1534059"/>
                  <a:gd name="connsiteX100" fmla="*/ 1168565 w 1178090"/>
                  <a:gd name="connsiteY100" fmla="*/ 1444625 h 1534059"/>
                  <a:gd name="connsiteX101" fmla="*/ 1159040 w 1178090"/>
                  <a:gd name="connsiteY101" fmla="*/ 1412875 h 1534059"/>
                  <a:gd name="connsiteX102" fmla="*/ 1152690 w 1178090"/>
                  <a:gd name="connsiteY102" fmla="*/ 1400175 h 1534059"/>
                  <a:gd name="connsiteX103" fmla="*/ 1146340 w 1178090"/>
                  <a:gd name="connsiteY103" fmla="*/ 1371600 h 1534059"/>
                  <a:gd name="connsiteX104" fmla="*/ 1139990 w 1178090"/>
                  <a:gd name="connsiteY104" fmla="*/ 1355725 h 1534059"/>
                  <a:gd name="connsiteX105" fmla="*/ 1136815 w 1178090"/>
                  <a:gd name="connsiteY105" fmla="*/ 1346200 h 1534059"/>
                  <a:gd name="connsiteX106" fmla="*/ 1130465 w 1178090"/>
                  <a:gd name="connsiteY106" fmla="*/ 1333500 h 1534059"/>
                  <a:gd name="connsiteX107" fmla="*/ 1127290 w 1178090"/>
                  <a:gd name="connsiteY107" fmla="*/ 1323975 h 1534059"/>
                  <a:gd name="connsiteX108" fmla="*/ 1114590 w 1178090"/>
                  <a:gd name="connsiteY108" fmla="*/ 1314450 h 1534059"/>
                  <a:gd name="connsiteX109" fmla="*/ 1095540 w 1178090"/>
                  <a:gd name="connsiteY109" fmla="*/ 1298575 h 1534059"/>
                  <a:gd name="connsiteX110" fmla="*/ 1086015 w 1178090"/>
                  <a:gd name="connsiteY110" fmla="*/ 1270000 h 1534059"/>
                  <a:gd name="connsiteX111" fmla="*/ 1082840 w 1178090"/>
                  <a:gd name="connsiteY111" fmla="*/ 1257300 h 1534059"/>
                  <a:gd name="connsiteX112" fmla="*/ 1076490 w 1178090"/>
                  <a:gd name="connsiteY112" fmla="*/ 1244600 h 1534059"/>
                  <a:gd name="connsiteX113" fmla="*/ 1070140 w 1178090"/>
                  <a:gd name="connsiteY113" fmla="*/ 1212850 h 1534059"/>
                  <a:gd name="connsiteX114" fmla="*/ 1051090 w 1178090"/>
                  <a:gd name="connsiteY114" fmla="*/ 1190625 h 1534059"/>
                  <a:gd name="connsiteX115" fmla="*/ 1047915 w 1178090"/>
                  <a:gd name="connsiteY115" fmla="*/ 1149350 h 1534059"/>
                  <a:gd name="connsiteX116" fmla="*/ 1038390 w 1178090"/>
                  <a:gd name="connsiteY116" fmla="*/ 1139825 h 1534059"/>
                  <a:gd name="connsiteX117" fmla="*/ 1025690 w 1178090"/>
                  <a:gd name="connsiteY117" fmla="*/ 1123950 h 1534059"/>
                  <a:gd name="connsiteX118" fmla="*/ 993940 w 1178090"/>
                  <a:gd name="connsiteY118" fmla="*/ 1111250 h 1534059"/>
                  <a:gd name="connsiteX119" fmla="*/ 981240 w 1178090"/>
                  <a:gd name="connsiteY119" fmla="*/ 1101725 h 1534059"/>
                  <a:gd name="connsiteX120" fmla="*/ 962190 w 1178090"/>
                  <a:gd name="connsiteY120" fmla="*/ 1089025 h 1534059"/>
                  <a:gd name="connsiteX121" fmla="*/ 949490 w 1178090"/>
                  <a:gd name="connsiteY121" fmla="*/ 1066800 h 1534059"/>
                  <a:gd name="connsiteX122" fmla="*/ 946315 w 1178090"/>
                  <a:gd name="connsiteY122" fmla="*/ 1057275 h 1534059"/>
                  <a:gd name="connsiteX123" fmla="*/ 943140 w 1178090"/>
                  <a:gd name="connsiteY123" fmla="*/ 1028700 h 1534059"/>
                  <a:gd name="connsiteX124" fmla="*/ 939965 w 1178090"/>
                  <a:gd name="connsiteY124" fmla="*/ 1019175 h 1534059"/>
                  <a:gd name="connsiteX125" fmla="*/ 946315 w 1178090"/>
                  <a:gd name="connsiteY125" fmla="*/ 946150 h 1534059"/>
                  <a:gd name="connsiteX126" fmla="*/ 949490 w 1178090"/>
                  <a:gd name="connsiteY126" fmla="*/ 927100 h 1534059"/>
                  <a:gd name="connsiteX127" fmla="*/ 952665 w 1178090"/>
                  <a:gd name="connsiteY127" fmla="*/ 917575 h 1534059"/>
                  <a:gd name="connsiteX128" fmla="*/ 955840 w 1178090"/>
                  <a:gd name="connsiteY128" fmla="*/ 898525 h 1534059"/>
                  <a:gd name="connsiteX129" fmla="*/ 943140 w 1178090"/>
                  <a:gd name="connsiteY129" fmla="*/ 866775 h 1534059"/>
                  <a:gd name="connsiteX130" fmla="*/ 933615 w 1178090"/>
                  <a:gd name="connsiteY130" fmla="*/ 854075 h 1534059"/>
                  <a:gd name="connsiteX131" fmla="*/ 927265 w 1178090"/>
                  <a:gd name="connsiteY131" fmla="*/ 822325 h 1534059"/>
                  <a:gd name="connsiteX132" fmla="*/ 933615 w 1178090"/>
                  <a:gd name="connsiteY132" fmla="*/ 781050 h 1534059"/>
                  <a:gd name="connsiteX133" fmla="*/ 946315 w 1178090"/>
                  <a:gd name="connsiteY133" fmla="*/ 758825 h 1534059"/>
                  <a:gd name="connsiteX134" fmla="*/ 930440 w 1178090"/>
                  <a:gd name="connsiteY134" fmla="*/ 742950 h 1534059"/>
                  <a:gd name="connsiteX135" fmla="*/ 939965 w 1178090"/>
                  <a:gd name="connsiteY135" fmla="*/ 704850 h 1534059"/>
                  <a:gd name="connsiteX136" fmla="*/ 943140 w 1178090"/>
                  <a:gd name="connsiteY136" fmla="*/ 688975 h 1534059"/>
                  <a:gd name="connsiteX137" fmla="*/ 949490 w 1178090"/>
                  <a:gd name="connsiteY137" fmla="*/ 669925 h 1534059"/>
                  <a:gd name="connsiteX138" fmla="*/ 943140 w 1178090"/>
                  <a:gd name="connsiteY138" fmla="*/ 641350 h 1534059"/>
                  <a:gd name="connsiteX139" fmla="*/ 946315 w 1178090"/>
                  <a:gd name="connsiteY139" fmla="*/ 606425 h 1534059"/>
                  <a:gd name="connsiteX140" fmla="*/ 939965 w 1178090"/>
                  <a:gd name="connsiteY140" fmla="*/ 581025 h 1534059"/>
                  <a:gd name="connsiteX141" fmla="*/ 933615 w 1178090"/>
                  <a:gd name="connsiteY141" fmla="*/ 565150 h 1534059"/>
                  <a:gd name="connsiteX142" fmla="*/ 930440 w 1178090"/>
                  <a:gd name="connsiteY142" fmla="*/ 555625 h 1534059"/>
                  <a:gd name="connsiteX143" fmla="*/ 920915 w 1178090"/>
                  <a:gd name="connsiteY143" fmla="*/ 495300 h 1534059"/>
                  <a:gd name="connsiteX144" fmla="*/ 905040 w 1178090"/>
                  <a:gd name="connsiteY144" fmla="*/ 466725 h 1534059"/>
                  <a:gd name="connsiteX145" fmla="*/ 895515 w 1178090"/>
                  <a:gd name="connsiteY145" fmla="*/ 454025 h 1534059"/>
                  <a:gd name="connsiteX146" fmla="*/ 876465 w 1178090"/>
                  <a:gd name="connsiteY146" fmla="*/ 428625 h 1534059"/>
                  <a:gd name="connsiteX147" fmla="*/ 873290 w 1178090"/>
                  <a:gd name="connsiteY147" fmla="*/ 412750 h 1534059"/>
                  <a:gd name="connsiteX148" fmla="*/ 860590 w 1178090"/>
                  <a:gd name="connsiteY148" fmla="*/ 390525 h 1534059"/>
                  <a:gd name="connsiteX149" fmla="*/ 847890 w 1178090"/>
                  <a:gd name="connsiteY149" fmla="*/ 374650 h 1534059"/>
                  <a:gd name="connsiteX150" fmla="*/ 841540 w 1178090"/>
                  <a:gd name="connsiteY150" fmla="*/ 365125 h 1534059"/>
                  <a:gd name="connsiteX151" fmla="*/ 828840 w 1178090"/>
                  <a:gd name="connsiteY151" fmla="*/ 352425 h 1534059"/>
                  <a:gd name="connsiteX152" fmla="*/ 806615 w 1178090"/>
                  <a:gd name="connsiteY152" fmla="*/ 333375 h 1534059"/>
                  <a:gd name="connsiteX153" fmla="*/ 800265 w 1178090"/>
                  <a:gd name="connsiteY153" fmla="*/ 323850 h 1534059"/>
                  <a:gd name="connsiteX154" fmla="*/ 790740 w 1178090"/>
                  <a:gd name="connsiteY154" fmla="*/ 320675 h 1534059"/>
                  <a:gd name="connsiteX155" fmla="*/ 765340 w 1178090"/>
                  <a:gd name="connsiteY155" fmla="*/ 307975 h 1534059"/>
                  <a:gd name="connsiteX156" fmla="*/ 765340 w 1178090"/>
                  <a:gd name="connsiteY156" fmla="*/ 307975 h 1534059"/>
                  <a:gd name="connsiteX157" fmla="*/ 752640 w 1178090"/>
                  <a:gd name="connsiteY157" fmla="*/ 295275 h 1534059"/>
                  <a:gd name="connsiteX158" fmla="*/ 739940 w 1178090"/>
                  <a:gd name="connsiteY158" fmla="*/ 288925 h 1534059"/>
                  <a:gd name="connsiteX159" fmla="*/ 730415 w 1178090"/>
                  <a:gd name="connsiteY159" fmla="*/ 282575 h 1534059"/>
                  <a:gd name="connsiteX160" fmla="*/ 714540 w 1178090"/>
                  <a:gd name="connsiteY160" fmla="*/ 269875 h 1534059"/>
                  <a:gd name="connsiteX161" fmla="*/ 708190 w 1178090"/>
                  <a:gd name="connsiteY161" fmla="*/ 260350 h 1534059"/>
                  <a:gd name="connsiteX162" fmla="*/ 698665 w 1178090"/>
                  <a:gd name="connsiteY162" fmla="*/ 247650 h 1534059"/>
                  <a:gd name="connsiteX163" fmla="*/ 685965 w 1178090"/>
                  <a:gd name="connsiteY163" fmla="*/ 238125 h 1534059"/>
                  <a:gd name="connsiteX164" fmla="*/ 676440 w 1178090"/>
                  <a:gd name="connsiteY164" fmla="*/ 222250 h 1534059"/>
                  <a:gd name="connsiteX165" fmla="*/ 673265 w 1178090"/>
                  <a:gd name="connsiteY165" fmla="*/ 209550 h 1534059"/>
                  <a:gd name="connsiteX166" fmla="*/ 663740 w 1178090"/>
                  <a:gd name="connsiteY166" fmla="*/ 206375 h 1534059"/>
                  <a:gd name="connsiteX167" fmla="*/ 654215 w 1178090"/>
                  <a:gd name="connsiteY167" fmla="*/ 196850 h 1534059"/>
                  <a:gd name="connsiteX168" fmla="*/ 641515 w 1178090"/>
                  <a:gd name="connsiteY168" fmla="*/ 174625 h 1534059"/>
                  <a:gd name="connsiteX169" fmla="*/ 600240 w 1178090"/>
                  <a:gd name="connsiteY169" fmla="*/ 146050 h 1534059"/>
                  <a:gd name="connsiteX170" fmla="*/ 565315 w 1178090"/>
                  <a:gd name="connsiteY170" fmla="*/ 142875 h 1534059"/>
                  <a:gd name="connsiteX171" fmla="*/ 539915 w 1178090"/>
                  <a:gd name="connsiteY171" fmla="*/ 146050 h 1534059"/>
                  <a:gd name="connsiteX172" fmla="*/ 536740 w 1178090"/>
                  <a:gd name="connsiteY172" fmla="*/ 158750 h 1534059"/>
                  <a:gd name="connsiteX173" fmla="*/ 530390 w 1178090"/>
                  <a:gd name="connsiteY173" fmla="*/ 177800 h 1534059"/>
                  <a:gd name="connsiteX174" fmla="*/ 517690 w 1178090"/>
                  <a:gd name="connsiteY174" fmla="*/ 200025 h 1534059"/>
                  <a:gd name="connsiteX175" fmla="*/ 511340 w 1178090"/>
                  <a:gd name="connsiteY175" fmla="*/ 219075 h 1534059"/>
                  <a:gd name="connsiteX176" fmla="*/ 504990 w 1178090"/>
                  <a:gd name="connsiteY176" fmla="*/ 231775 h 1534059"/>
                  <a:gd name="connsiteX177" fmla="*/ 501815 w 1178090"/>
                  <a:gd name="connsiteY177" fmla="*/ 247650 h 1534059"/>
                  <a:gd name="connsiteX178" fmla="*/ 482765 w 1178090"/>
                  <a:gd name="connsiteY178" fmla="*/ 266700 h 1534059"/>
                  <a:gd name="connsiteX179" fmla="*/ 473240 w 1178090"/>
                  <a:gd name="connsiteY179" fmla="*/ 273050 h 1534059"/>
                  <a:gd name="connsiteX180" fmla="*/ 470065 w 1178090"/>
                  <a:gd name="connsiteY180" fmla="*/ 263525 h 1534059"/>
                  <a:gd name="connsiteX181" fmla="*/ 438315 w 1178090"/>
                  <a:gd name="connsiteY181" fmla="*/ 254000 h 1534059"/>
                  <a:gd name="connsiteX182" fmla="*/ 431965 w 1178090"/>
                  <a:gd name="connsiteY182" fmla="*/ 244475 h 1534059"/>
                  <a:gd name="connsiteX183" fmla="*/ 425615 w 1178090"/>
                  <a:gd name="connsiteY183" fmla="*/ 225425 h 1534059"/>
                  <a:gd name="connsiteX184" fmla="*/ 416090 w 1178090"/>
                  <a:gd name="connsiteY184" fmla="*/ 222250 h 1534059"/>
                  <a:gd name="connsiteX185" fmla="*/ 384340 w 1178090"/>
                  <a:gd name="connsiteY185" fmla="*/ 231775 h 1534059"/>
                  <a:gd name="connsiteX186" fmla="*/ 368465 w 1178090"/>
                  <a:gd name="connsiteY186" fmla="*/ 241300 h 1534059"/>
                  <a:gd name="connsiteX187" fmla="*/ 358940 w 1178090"/>
                  <a:gd name="connsiteY187" fmla="*/ 244475 h 1534059"/>
                  <a:gd name="connsiteX188" fmla="*/ 333540 w 1178090"/>
                  <a:gd name="connsiteY188" fmla="*/ 250825 h 1534059"/>
                  <a:gd name="connsiteX189" fmla="*/ 317665 w 1178090"/>
                  <a:gd name="connsiteY189" fmla="*/ 257175 h 1534059"/>
                  <a:gd name="connsiteX190" fmla="*/ 298615 w 1178090"/>
                  <a:gd name="connsiteY190" fmla="*/ 276225 h 1534059"/>
                  <a:gd name="connsiteX191" fmla="*/ 279565 w 1178090"/>
                  <a:gd name="connsiteY191" fmla="*/ 295275 h 1534059"/>
                  <a:gd name="connsiteX192" fmla="*/ 263690 w 1178090"/>
                  <a:gd name="connsiteY192" fmla="*/ 292100 h 1534059"/>
                  <a:gd name="connsiteX193" fmla="*/ 266865 w 1178090"/>
                  <a:gd name="connsiteY193" fmla="*/ 247650 h 1534059"/>
                  <a:gd name="connsiteX194" fmla="*/ 292265 w 1178090"/>
                  <a:gd name="connsiteY194" fmla="*/ 238125 h 1534059"/>
                  <a:gd name="connsiteX195" fmla="*/ 292265 w 1178090"/>
                  <a:gd name="connsiteY195" fmla="*/ 193675 h 1534059"/>
                  <a:gd name="connsiteX196" fmla="*/ 276390 w 1178090"/>
                  <a:gd name="connsiteY196" fmla="*/ 180975 h 1534059"/>
                  <a:gd name="connsiteX197" fmla="*/ 273215 w 1178090"/>
                  <a:gd name="connsiteY197" fmla="*/ 171450 h 1534059"/>
                  <a:gd name="connsiteX198" fmla="*/ 285915 w 1178090"/>
                  <a:gd name="connsiteY198" fmla="*/ 155575 h 1534059"/>
                  <a:gd name="connsiteX199" fmla="*/ 270040 w 1178090"/>
                  <a:gd name="connsiteY199" fmla="*/ 139700 h 1534059"/>
                  <a:gd name="connsiteX200" fmla="*/ 250990 w 1178090"/>
                  <a:gd name="connsiteY200" fmla="*/ 130175 h 1534059"/>
                  <a:gd name="connsiteX201" fmla="*/ 212890 w 1178090"/>
                  <a:gd name="connsiteY201" fmla="*/ 123825 h 1534059"/>
                  <a:gd name="connsiteX202" fmla="*/ 200190 w 1178090"/>
                  <a:gd name="connsiteY202" fmla="*/ 114300 h 1534059"/>
                  <a:gd name="connsiteX203" fmla="*/ 197015 w 1178090"/>
                  <a:gd name="connsiteY203" fmla="*/ 104775 h 1534059"/>
                  <a:gd name="connsiteX204" fmla="*/ 193840 w 1178090"/>
                  <a:gd name="connsiteY204" fmla="*/ 73025 h 1534059"/>
                  <a:gd name="connsiteX205" fmla="*/ 174790 w 1178090"/>
                  <a:gd name="connsiteY205" fmla="*/ 60325 h 1534059"/>
                  <a:gd name="connsiteX206" fmla="*/ 152565 w 1178090"/>
                  <a:gd name="connsiteY206" fmla="*/ 63500 h 1534059"/>
                  <a:gd name="connsiteX207" fmla="*/ 139865 w 1178090"/>
                  <a:gd name="connsiteY207" fmla="*/ 66675 h 1534059"/>
                  <a:gd name="connsiteX208" fmla="*/ 104940 w 1178090"/>
                  <a:gd name="connsiteY208" fmla="*/ 63500 h 1534059"/>
                  <a:gd name="connsiteX209" fmla="*/ 95415 w 1178090"/>
                  <a:gd name="connsiteY209" fmla="*/ 53975 h 1534059"/>
                  <a:gd name="connsiteX210" fmla="*/ 70015 w 1178090"/>
                  <a:gd name="connsiteY210" fmla="*/ 34925 h 1534059"/>
                  <a:gd name="connsiteX211" fmla="*/ 66840 w 1178090"/>
                  <a:gd name="connsiteY211" fmla="*/ 25400 h 1534059"/>
                  <a:gd name="connsiteX212" fmla="*/ 38265 w 1178090"/>
                  <a:gd name="connsiteY212" fmla="*/ 0 h 1534059"/>
                  <a:gd name="connsiteX213" fmla="*/ 19215 w 1178090"/>
                  <a:gd name="connsiteY213" fmla="*/ 3175 h 1534059"/>
                  <a:gd name="connsiteX214" fmla="*/ 12865 w 1178090"/>
                  <a:gd name="connsiteY214" fmla="*/ 9525 h 15340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</a:cxnLst>
                <a:rect l="l" t="t" r="r" b="b"/>
                <a:pathLst>
                  <a:path w="1178090" h="1534059">
                    <a:moveTo>
                      <a:pt x="12865" y="9525"/>
                    </a:moveTo>
                    <a:cubicBezTo>
                      <a:pt x="9690" y="13229"/>
                      <a:pt x="1377" y="18733"/>
                      <a:pt x="165" y="25400"/>
                    </a:cubicBezTo>
                    <a:cubicBezTo>
                      <a:pt x="-1032" y="31986"/>
                      <a:pt x="4592" y="38039"/>
                      <a:pt x="6515" y="44450"/>
                    </a:cubicBezTo>
                    <a:cubicBezTo>
                      <a:pt x="7769" y="48630"/>
                      <a:pt x="8632" y="52917"/>
                      <a:pt x="9690" y="57150"/>
                    </a:cubicBezTo>
                    <a:cubicBezTo>
                      <a:pt x="8632" y="63500"/>
                      <a:pt x="7912" y="69916"/>
                      <a:pt x="6515" y="76200"/>
                    </a:cubicBezTo>
                    <a:cubicBezTo>
                      <a:pt x="5789" y="79467"/>
                      <a:pt x="3083" y="82388"/>
                      <a:pt x="3340" y="85725"/>
                    </a:cubicBezTo>
                    <a:cubicBezTo>
                      <a:pt x="4168" y="96486"/>
                      <a:pt x="5167" y="107675"/>
                      <a:pt x="9690" y="117475"/>
                    </a:cubicBezTo>
                    <a:cubicBezTo>
                      <a:pt x="11908" y="122280"/>
                      <a:pt x="18157" y="123825"/>
                      <a:pt x="22390" y="127000"/>
                    </a:cubicBezTo>
                    <a:cubicBezTo>
                      <a:pt x="41579" y="165378"/>
                      <a:pt x="15826" y="119124"/>
                      <a:pt x="38265" y="146050"/>
                    </a:cubicBezTo>
                    <a:cubicBezTo>
                      <a:pt x="44516" y="153551"/>
                      <a:pt x="46046" y="166754"/>
                      <a:pt x="50965" y="174625"/>
                    </a:cubicBezTo>
                    <a:cubicBezTo>
                      <a:pt x="53345" y="178433"/>
                      <a:pt x="57999" y="180414"/>
                      <a:pt x="60490" y="184150"/>
                    </a:cubicBezTo>
                    <a:cubicBezTo>
                      <a:pt x="64428" y="190057"/>
                      <a:pt x="67077" y="196737"/>
                      <a:pt x="70015" y="203200"/>
                    </a:cubicBezTo>
                    <a:cubicBezTo>
                      <a:pt x="76065" y="216509"/>
                      <a:pt x="79074" y="226734"/>
                      <a:pt x="82715" y="241300"/>
                    </a:cubicBezTo>
                    <a:cubicBezTo>
                      <a:pt x="84024" y="246535"/>
                      <a:pt x="84832" y="251883"/>
                      <a:pt x="85890" y="257175"/>
                    </a:cubicBezTo>
                    <a:cubicBezTo>
                      <a:pt x="84832" y="275167"/>
                      <a:pt x="82715" y="293127"/>
                      <a:pt x="82715" y="311150"/>
                    </a:cubicBezTo>
                    <a:cubicBezTo>
                      <a:pt x="82715" y="316546"/>
                      <a:pt x="85890" y="321629"/>
                      <a:pt x="85890" y="327025"/>
                    </a:cubicBezTo>
                    <a:cubicBezTo>
                      <a:pt x="85890" y="338715"/>
                      <a:pt x="83773" y="350308"/>
                      <a:pt x="82715" y="361950"/>
                    </a:cubicBezTo>
                    <a:cubicBezTo>
                      <a:pt x="83773" y="381000"/>
                      <a:pt x="87887" y="400125"/>
                      <a:pt x="85890" y="419100"/>
                    </a:cubicBezTo>
                    <a:cubicBezTo>
                      <a:pt x="85540" y="422428"/>
                      <a:pt x="78978" y="420184"/>
                      <a:pt x="76365" y="422275"/>
                    </a:cubicBezTo>
                    <a:cubicBezTo>
                      <a:pt x="73385" y="424659"/>
                      <a:pt x="72132" y="428625"/>
                      <a:pt x="70015" y="431800"/>
                    </a:cubicBezTo>
                    <a:cubicBezTo>
                      <a:pt x="71073" y="445558"/>
                      <a:pt x="69074" y="459904"/>
                      <a:pt x="73190" y="473075"/>
                    </a:cubicBezTo>
                    <a:cubicBezTo>
                      <a:pt x="74768" y="478126"/>
                      <a:pt x="82148" y="478858"/>
                      <a:pt x="85890" y="482600"/>
                    </a:cubicBezTo>
                    <a:cubicBezTo>
                      <a:pt x="89632" y="486342"/>
                      <a:pt x="92339" y="490994"/>
                      <a:pt x="95415" y="495300"/>
                    </a:cubicBezTo>
                    <a:cubicBezTo>
                      <a:pt x="108528" y="513658"/>
                      <a:pt x="95208" y="495480"/>
                      <a:pt x="108115" y="523875"/>
                    </a:cubicBezTo>
                    <a:cubicBezTo>
                      <a:pt x="110669" y="529493"/>
                      <a:pt x="114880" y="534230"/>
                      <a:pt x="117640" y="539750"/>
                    </a:cubicBezTo>
                    <a:cubicBezTo>
                      <a:pt x="120189" y="544848"/>
                      <a:pt x="121873" y="550333"/>
                      <a:pt x="123990" y="555625"/>
                    </a:cubicBezTo>
                    <a:cubicBezTo>
                      <a:pt x="125048" y="561975"/>
                      <a:pt x="125768" y="568391"/>
                      <a:pt x="127165" y="574675"/>
                    </a:cubicBezTo>
                    <a:cubicBezTo>
                      <a:pt x="129034" y="583084"/>
                      <a:pt x="132807" y="589135"/>
                      <a:pt x="136690" y="596900"/>
                    </a:cubicBezTo>
                    <a:cubicBezTo>
                      <a:pt x="135632" y="611717"/>
                      <a:pt x="134802" y="626551"/>
                      <a:pt x="133515" y="641350"/>
                    </a:cubicBezTo>
                    <a:cubicBezTo>
                      <a:pt x="131008" y="670178"/>
                      <a:pt x="125676" y="686195"/>
                      <a:pt x="133515" y="717550"/>
                    </a:cubicBezTo>
                    <a:cubicBezTo>
                      <a:pt x="134327" y="720797"/>
                      <a:pt x="139793" y="719913"/>
                      <a:pt x="143040" y="720725"/>
                    </a:cubicBezTo>
                    <a:cubicBezTo>
                      <a:pt x="152506" y="723092"/>
                      <a:pt x="162090" y="724958"/>
                      <a:pt x="171615" y="727075"/>
                    </a:cubicBezTo>
                    <a:cubicBezTo>
                      <a:pt x="174790" y="730250"/>
                      <a:pt x="178760" y="732792"/>
                      <a:pt x="181140" y="736600"/>
                    </a:cubicBezTo>
                    <a:cubicBezTo>
                      <a:pt x="186560" y="745272"/>
                      <a:pt x="191386" y="758451"/>
                      <a:pt x="184315" y="768350"/>
                    </a:cubicBezTo>
                    <a:cubicBezTo>
                      <a:pt x="181564" y="772201"/>
                      <a:pt x="175466" y="771949"/>
                      <a:pt x="171615" y="774700"/>
                    </a:cubicBezTo>
                    <a:cubicBezTo>
                      <a:pt x="167961" y="777310"/>
                      <a:pt x="165265" y="781050"/>
                      <a:pt x="162090" y="784225"/>
                    </a:cubicBezTo>
                    <a:cubicBezTo>
                      <a:pt x="161032" y="788458"/>
                      <a:pt x="158915" y="792561"/>
                      <a:pt x="158915" y="796925"/>
                    </a:cubicBezTo>
                    <a:cubicBezTo>
                      <a:pt x="158915" y="800272"/>
                      <a:pt x="159723" y="804083"/>
                      <a:pt x="162090" y="806450"/>
                    </a:cubicBezTo>
                    <a:cubicBezTo>
                      <a:pt x="167624" y="811984"/>
                      <a:pt x="180403" y="814203"/>
                      <a:pt x="187490" y="815975"/>
                    </a:cubicBezTo>
                    <a:cubicBezTo>
                      <a:pt x="189607" y="820208"/>
                      <a:pt x="190810" y="825039"/>
                      <a:pt x="193840" y="828675"/>
                    </a:cubicBezTo>
                    <a:cubicBezTo>
                      <a:pt x="198574" y="834356"/>
                      <a:pt x="206389" y="836033"/>
                      <a:pt x="212890" y="838200"/>
                    </a:cubicBezTo>
                    <a:cubicBezTo>
                      <a:pt x="219240" y="845608"/>
                      <a:pt x="225253" y="853320"/>
                      <a:pt x="231940" y="860425"/>
                    </a:cubicBezTo>
                    <a:cubicBezTo>
                      <a:pt x="242198" y="871324"/>
                      <a:pt x="255388" y="879722"/>
                      <a:pt x="263690" y="892175"/>
                    </a:cubicBezTo>
                    <a:cubicBezTo>
                      <a:pt x="267923" y="898525"/>
                      <a:pt x="271504" y="905362"/>
                      <a:pt x="276390" y="911225"/>
                    </a:cubicBezTo>
                    <a:lnTo>
                      <a:pt x="308140" y="942975"/>
                    </a:lnTo>
                    <a:cubicBezTo>
                      <a:pt x="311315" y="946150"/>
                      <a:pt x="314073" y="949806"/>
                      <a:pt x="317665" y="952500"/>
                    </a:cubicBezTo>
                    <a:cubicBezTo>
                      <a:pt x="321898" y="955675"/>
                      <a:pt x="326383" y="958540"/>
                      <a:pt x="330365" y="962025"/>
                    </a:cubicBezTo>
                    <a:cubicBezTo>
                      <a:pt x="337309" y="968101"/>
                      <a:pt x="345133" y="975686"/>
                      <a:pt x="349415" y="984250"/>
                    </a:cubicBezTo>
                    <a:cubicBezTo>
                      <a:pt x="350912" y="987243"/>
                      <a:pt x="351532" y="990600"/>
                      <a:pt x="352590" y="993775"/>
                    </a:cubicBezTo>
                    <a:cubicBezTo>
                      <a:pt x="349432" y="1028513"/>
                      <a:pt x="360413" y="1026011"/>
                      <a:pt x="339890" y="1031875"/>
                    </a:cubicBezTo>
                    <a:cubicBezTo>
                      <a:pt x="335694" y="1033074"/>
                      <a:pt x="331423" y="1033992"/>
                      <a:pt x="327190" y="1035050"/>
                    </a:cubicBezTo>
                    <a:cubicBezTo>
                      <a:pt x="328248" y="1046692"/>
                      <a:pt x="328999" y="1058365"/>
                      <a:pt x="330365" y="1069975"/>
                    </a:cubicBezTo>
                    <a:cubicBezTo>
                      <a:pt x="331117" y="1076368"/>
                      <a:pt x="330876" y="1083164"/>
                      <a:pt x="333540" y="1089025"/>
                    </a:cubicBezTo>
                    <a:cubicBezTo>
                      <a:pt x="336344" y="1095194"/>
                      <a:pt x="341644" y="1099921"/>
                      <a:pt x="346240" y="1104900"/>
                    </a:cubicBezTo>
                    <a:cubicBezTo>
                      <a:pt x="371877" y="1132673"/>
                      <a:pt x="361062" y="1127655"/>
                      <a:pt x="384340" y="1133475"/>
                    </a:cubicBezTo>
                    <a:cubicBezTo>
                      <a:pt x="390568" y="1137212"/>
                      <a:pt x="405207" y="1146547"/>
                      <a:pt x="412915" y="1149350"/>
                    </a:cubicBezTo>
                    <a:cubicBezTo>
                      <a:pt x="420156" y="1151983"/>
                      <a:pt x="427760" y="1153486"/>
                      <a:pt x="435140" y="1155700"/>
                    </a:cubicBezTo>
                    <a:cubicBezTo>
                      <a:pt x="438346" y="1156662"/>
                      <a:pt x="441672" y="1157378"/>
                      <a:pt x="444665" y="1158875"/>
                    </a:cubicBezTo>
                    <a:cubicBezTo>
                      <a:pt x="469284" y="1171185"/>
                      <a:pt x="439774" y="1160420"/>
                      <a:pt x="463715" y="1168400"/>
                    </a:cubicBezTo>
                    <a:cubicBezTo>
                      <a:pt x="496868" y="1161769"/>
                      <a:pt x="465555" y="1162555"/>
                      <a:pt x="482765" y="1196975"/>
                    </a:cubicBezTo>
                    <a:cubicBezTo>
                      <a:pt x="489894" y="1211234"/>
                      <a:pt x="512055" y="1211138"/>
                      <a:pt x="524040" y="1212850"/>
                    </a:cubicBezTo>
                    <a:cubicBezTo>
                      <a:pt x="529332" y="1223433"/>
                      <a:pt x="533351" y="1234755"/>
                      <a:pt x="539915" y="1244600"/>
                    </a:cubicBezTo>
                    <a:cubicBezTo>
                      <a:pt x="542032" y="1247775"/>
                      <a:pt x="543567" y="1251427"/>
                      <a:pt x="546265" y="1254125"/>
                    </a:cubicBezTo>
                    <a:cubicBezTo>
                      <a:pt x="551057" y="1258917"/>
                      <a:pt x="556501" y="1263066"/>
                      <a:pt x="562140" y="1266825"/>
                    </a:cubicBezTo>
                    <a:cubicBezTo>
                      <a:pt x="585724" y="1282547"/>
                      <a:pt x="564879" y="1264369"/>
                      <a:pt x="584365" y="1279525"/>
                    </a:cubicBezTo>
                    <a:cubicBezTo>
                      <a:pt x="590890" y="1284600"/>
                      <a:pt x="596960" y="1290236"/>
                      <a:pt x="603415" y="1295400"/>
                    </a:cubicBezTo>
                    <a:cubicBezTo>
                      <a:pt x="607547" y="1298706"/>
                      <a:pt x="611202" y="1302960"/>
                      <a:pt x="616115" y="1304925"/>
                    </a:cubicBezTo>
                    <a:cubicBezTo>
                      <a:pt x="622092" y="1307316"/>
                      <a:pt x="628881" y="1306703"/>
                      <a:pt x="635165" y="1308100"/>
                    </a:cubicBezTo>
                    <a:cubicBezTo>
                      <a:pt x="640973" y="1309391"/>
                      <a:pt x="653303" y="1314560"/>
                      <a:pt x="657390" y="1317625"/>
                    </a:cubicBezTo>
                    <a:cubicBezTo>
                      <a:pt x="662179" y="1321217"/>
                      <a:pt x="665857" y="1326092"/>
                      <a:pt x="670090" y="1330325"/>
                    </a:cubicBezTo>
                    <a:cubicBezTo>
                      <a:pt x="674323" y="1328208"/>
                      <a:pt x="678149" y="1323047"/>
                      <a:pt x="682790" y="1323975"/>
                    </a:cubicBezTo>
                    <a:cubicBezTo>
                      <a:pt x="686072" y="1324631"/>
                      <a:pt x="683598" y="1331133"/>
                      <a:pt x="685965" y="1333500"/>
                    </a:cubicBezTo>
                    <a:cubicBezTo>
                      <a:pt x="689312" y="1336847"/>
                      <a:pt x="694788" y="1337136"/>
                      <a:pt x="698665" y="1339850"/>
                    </a:cubicBezTo>
                    <a:cubicBezTo>
                      <a:pt x="705437" y="1344590"/>
                      <a:pt x="711190" y="1350650"/>
                      <a:pt x="717715" y="1355725"/>
                    </a:cubicBezTo>
                    <a:cubicBezTo>
                      <a:pt x="730094" y="1365353"/>
                      <a:pt x="725813" y="1360924"/>
                      <a:pt x="743115" y="1365250"/>
                    </a:cubicBezTo>
                    <a:cubicBezTo>
                      <a:pt x="752458" y="1367586"/>
                      <a:pt x="756253" y="1370232"/>
                      <a:pt x="765340" y="1374775"/>
                    </a:cubicBezTo>
                    <a:cubicBezTo>
                      <a:pt x="777543" y="1393080"/>
                      <a:pt x="766978" y="1375422"/>
                      <a:pt x="774865" y="1393825"/>
                    </a:cubicBezTo>
                    <a:cubicBezTo>
                      <a:pt x="776729" y="1398175"/>
                      <a:pt x="779351" y="1402175"/>
                      <a:pt x="781215" y="1406525"/>
                    </a:cubicBezTo>
                    <a:cubicBezTo>
                      <a:pt x="782533" y="1409601"/>
                      <a:pt x="782534" y="1413265"/>
                      <a:pt x="784390" y="1416050"/>
                    </a:cubicBezTo>
                    <a:cubicBezTo>
                      <a:pt x="789636" y="1423919"/>
                      <a:pt x="811989" y="1439375"/>
                      <a:pt x="816140" y="1441450"/>
                    </a:cubicBezTo>
                    <a:cubicBezTo>
                      <a:pt x="820967" y="1443863"/>
                      <a:pt x="826723" y="1443567"/>
                      <a:pt x="832015" y="1444625"/>
                    </a:cubicBezTo>
                    <a:cubicBezTo>
                      <a:pt x="839423" y="1448858"/>
                      <a:pt x="846727" y="1453280"/>
                      <a:pt x="854240" y="1457325"/>
                    </a:cubicBezTo>
                    <a:cubicBezTo>
                      <a:pt x="860491" y="1460691"/>
                      <a:pt x="867202" y="1463197"/>
                      <a:pt x="873290" y="1466850"/>
                    </a:cubicBezTo>
                    <a:cubicBezTo>
                      <a:pt x="881876" y="1472001"/>
                      <a:pt x="892322" y="1481645"/>
                      <a:pt x="898690" y="1489075"/>
                    </a:cubicBezTo>
                    <a:cubicBezTo>
                      <a:pt x="901824" y="1492731"/>
                      <a:pt x="913814" y="1513123"/>
                      <a:pt x="914565" y="1514475"/>
                    </a:cubicBezTo>
                    <a:cubicBezTo>
                      <a:pt x="916864" y="1518612"/>
                      <a:pt x="917568" y="1523828"/>
                      <a:pt x="920915" y="1527175"/>
                    </a:cubicBezTo>
                    <a:cubicBezTo>
                      <a:pt x="924262" y="1530522"/>
                      <a:pt x="929382" y="1531408"/>
                      <a:pt x="933615" y="1533525"/>
                    </a:cubicBezTo>
                    <a:cubicBezTo>
                      <a:pt x="948432" y="1532467"/>
                      <a:pt x="964779" y="1536993"/>
                      <a:pt x="978065" y="1530350"/>
                    </a:cubicBezTo>
                    <a:cubicBezTo>
                      <a:pt x="984956" y="1526904"/>
                      <a:pt x="981782" y="1515366"/>
                      <a:pt x="984415" y="1508125"/>
                    </a:cubicBezTo>
                    <a:cubicBezTo>
                      <a:pt x="989191" y="1494991"/>
                      <a:pt x="990816" y="1495374"/>
                      <a:pt x="1000290" y="1485900"/>
                    </a:cubicBezTo>
                    <a:cubicBezTo>
                      <a:pt x="1019340" y="1486958"/>
                      <a:pt x="1038439" y="1487348"/>
                      <a:pt x="1057440" y="1489075"/>
                    </a:cubicBezTo>
                    <a:cubicBezTo>
                      <a:pt x="1061786" y="1489470"/>
                      <a:pt x="1065810" y="1492791"/>
                      <a:pt x="1070140" y="1492250"/>
                    </a:cubicBezTo>
                    <a:cubicBezTo>
                      <a:pt x="1074836" y="1491663"/>
                      <a:pt x="1078607" y="1488017"/>
                      <a:pt x="1082840" y="1485900"/>
                    </a:cubicBezTo>
                    <a:cubicBezTo>
                      <a:pt x="1086015" y="1492250"/>
                      <a:pt x="1087345" y="1499930"/>
                      <a:pt x="1092365" y="1504950"/>
                    </a:cubicBezTo>
                    <a:cubicBezTo>
                      <a:pt x="1099212" y="1511797"/>
                      <a:pt x="1123576" y="1513491"/>
                      <a:pt x="1130465" y="1514475"/>
                    </a:cubicBezTo>
                    <a:cubicBezTo>
                      <a:pt x="1136815" y="1516592"/>
                      <a:pt x="1143104" y="1518902"/>
                      <a:pt x="1149515" y="1520825"/>
                    </a:cubicBezTo>
                    <a:cubicBezTo>
                      <a:pt x="1153695" y="1522079"/>
                      <a:pt x="1158312" y="1525951"/>
                      <a:pt x="1162215" y="1524000"/>
                    </a:cubicBezTo>
                    <a:cubicBezTo>
                      <a:pt x="1166448" y="1521883"/>
                      <a:pt x="1166057" y="1515314"/>
                      <a:pt x="1168565" y="1511300"/>
                    </a:cubicBezTo>
                    <a:cubicBezTo>
                      <a:pt x="1171370" y="1506813"/>
                      <a:pt x="1174915" y="1502833"/>
                      <a:pt x="1178090" y="1498600"/>
                    </a:cubicBezTo>
                    <a:cubicBezTo>
                      <a:pt x="1177032" y="1483783"/>
                      <a:pt x="1177496" y="1468778"/>
                      <a:pt x="1174915" y="1454150"/>
                    </a:cubicBezTo>
                    <a:cubicBezTo>
                      <a:pt x="1174252" y="1450392"/>
                      <a:pt x="1170068" y="1448132"/>
                      <a:pt x="1168565" y="1444625"/>
                    </a:cubicBezTo>
                    <a:cubicBezTo>
                      <a:pt x="1154892" y="1412722"/>
                      <a:pt x="1180382" y="1455560"/>
                      <a:pt x="1159040" y="1412875"/>
                    </a:cubicBezTo>
                    <a:cubicBezTo>
                      <a:pt x="1156923" y="1408642"/>
                      <a:pt x="1154352" y="1404607"/>
                      <a:pt x="1152690" y="1400175"/>
                    </a:cubicBezTo>
                    <a:cubicBezTo>
                      <a:pt x="1149026" y="1390403"/>
                      <a:pt x="1149357" y="1381658"/>
                      <a:pt x="1146340" y="1371600"/>
                    </a:cubicBezTo>
                    <a:cubicBezTo>
                      <a:pt x="1144702" y="1366141"/>
                      <a:pt x="1141991" y="1361061"/>
                      <a:pt x="1139990" y="1355725"/>
                    </a:cubicBezTo>
                    <a:cubicBezTo>
                      <a:pt x="1138815" y="1352591"/>
                      <a:pt x="1138133" y="1349276"/>
                      <a:pt x="1136815" y="1346200"/>
                    </a:cubicBezTo>
                    <a:cubicBezTo>
                      <a:pt x="1134951" y="1341850"/>
                      <a:pt x="1132329" y="1337850"/>
                      <a:pt x="1130465" y="1333500"/>
                    </a:cubicBezTo>
                    <a:cubicBezTo>
                      <a:pt x="1129147" y="1330424"/>
                      <a:pt x="1129433" y="1326546"/>
                      <a:pt x="1127290" y="1323975"/>
                    </a:cubicBezTo>
                    <a:cubicBezTo>
                      <a:pt x="1123902" y="1319910"/>
                      <a:pt x="1118332" y="1318192"/>
                      <a:pt x="1114590" y="1314450"/>
                    </a:cubicBezTo>
                    <a:cubicBezTo>
                      <a:pt x="1096639" y="1296499"/>
                      <a:pt x="1122786" y="1312198"/>
                      <a:pt x="1095540" y="1298575"/>
                    </a:cubicBezTo>
                    <a:cubicBezTo>
                      <a:pt x="1092365" y="1289050"/>
                      <a:pt x="1088450" y="1279740"/>
                      <a:pt x="1086015" y="1270000"/>
                    </a:cubicBezTo>
                    <a:cubicBezTo>
                      <a:pt x="1084957" y="1265767"/>
                      <a:pt x="1084372" y="1261386"/>
                      <a:pt x="1082840" y="1257300"/>
                    </a:cubicBezTo>
                    <a:cubicBezTo>
                      <a:pt x="1081178" y="1252868"/>
                      <a:pt x="1078607" y="1248833"/>
                      <a:pt x="1076490" y="1244600"/>
                    </a:cubicBezTo>
                    <a:cubicBezTo>
                      <a:pt x="1074373" y="1234017"/>
                      <a:pt x="1073770" y="1223014"/>
                      <a:pt x="1070140" y="1212850"/>
                    </a:cubicBezTo>
                    <a:cubicBezTo>
                      <a:pt x="1067877" y="1206514"/>
                      <a:pt x="1055909" y="1195444"/>
                      <a:pt x="1051090" y="1190625"/>
                    </a:cubicBezTo>
                    <a:cubicBezTo>
                      <a:pt x="1050032" y="1176867"/>
                      <a:pt x="1051262" y="1162737"/>
                      <a:pt x="1047915" y="1149350"/>
                    </a:cubicBezTo>
                    <a:cubicBezTo>
                      <a:pt x="1046826" y="1144994"/>
                      <a:pt x="1040618" y="1143724"/>
                      <a:pt x="1038390" y="1139825"/>
                    </a:cubicBezTo>
                    <a:cubicBezTo>
                      <a:pt x="1028071" y="1121768"/>
                      <a:pt x="1044211" y="1130124"/>
                      <a:pt x="1025690" y="1123950"/>
                    </a:cubicBezTo>
                    <a:cubicBezTo>
                      <a:pt x="994540" y="1100588"/>
                      <a:pt x="1034389" y="1127430"/>
                      <a:pt x="993940" y="1111250"/>
                    </a:cubicBezTo>
                    <a:cubicBezTo>
                      <a:pt x="989027" y="1109285"/>
                      <a:pt x="985575" y="1104760"/>
                      <a:pt x="981240" y="1101725"/>
                    </a:cubicBezTo>
                    <a:cubicBezTo>
                      <a:pt x="974988" y="1097348"/>
                      <a:pt x="962190" y="1089025"/>
                      <a:pt x="962190" y="1089025"/>
                    </a:cubicBezTo>
                    <a:cubicBezTo>
                      <a:pt x="955813" y="1079459"/>
                      <a:pt x="954324" y="1078079"/>
                      <a:pt x="949490" y="1066800"/>
                    </a:cubicBezTo>
                    <a:cubicBezTo>
                      <a:pt x="948172" y="1063724"/>
                      <a:pt x="947373" y="1060450"/>
                      <a:pt x="946315" y="1057275"/>
                    </a:cubicBezTo>
                    <a:cubicBezTo>
                      <a:pt x="945257" y="1047750"/>
                      <a:pt x="944716" y="1038153"/>
                      <a:pt x="943140" y="1028700"/>
                    </a:cubicBezTo>
                    <a:cubicBezTo>
                      <a:pt x="942590" y="1025399"/>
                      <a:pt x="939965" y="1022522"/>
                      <a:pt x="939965" y="1019175"/>
                    </a:cubicBezTo>
                    <a:cubicBezTo>
                      <a:pt x="939965" y="990897"/>
                      <a:pt x="942347" y="971942"/>
                      <a:pt x="946315" y="946150"/>
                    </a:cubicBezTo>
                    <a:cubicBezTo>
                      <a:pt x="947294" y="939787"/>
                      <a:pt x="948093" y="933384"/>
                      <a:pt x="949490" y="927100"/>
                    </a:cubicBezTo>
                    <a:cubicBezTo>
                      <a:pt x="950216" y="923833"/>
                      <a:pt x="951939" y="920842"/>
                      <a:pt x="952665" y="917575"/>
                    </a:cubicBezTo>
                    <a:cubicBezTo>
                      <a:pt x="954062" y="911291"/>
                      <a:pt x="954782" y="904875"/>
                      <a:pt x="955840" y="898525"/>
                    </a:cubicBezTo>
                    <a:cubicBezTo>
                      <a:pt x="951607" y="887942"/>
                      <a:pt x="948238" y="876970"/>
                      <a:pt x="943140" y="866775"/>
                    </a:cubicBezTo>
                    <a:cubicBezTo>
                      <a:pt x="940773" y="862042"/>
                      <a:pt x="935982" y="858808"/>
                      <a:pt x="933615" y="854075"/>
                    </a:cubicBezTo>
                    <a:cubicBezTo>
                      <a:pt x="931247" y="849339"/>
                      <a:pt x="927664" y="824717"/>
                      <a:pt x="927265" y="822325"/>
                    </a:cubicBezTo>
                    <a:cubicBezTo>
                      <a:pt x="929382" y="808567"/>
                      <a:pt x="930427" y="794600"/>
                      <a:pt x="933615" y="781050"/>
                    </a:cubicBezTo>
                    <a:cubicBezTo>
                      <a:pt x="935080" y="774825"/>
                      <a:pt x="942654" y="764317"/>
                      <a:pt x="946315" y="758825"/>
                    </a:cubicBezTo>
                    <a:cubicBezTo>
                      <a:pt x="941023" y="753533"/>
                      <a:pt x="932641" y="750103"/>
                      <a:pt x="930440" y="742950"/>
                    </a:cubicBezTo>
                    <a:cubicBezTo>
                      <a:pt x="926141" y="728977"/>
                      <a:pt x="934271" y="716238"/>
                      <a:pt x="939965" y="704850"/>
                    </a:cubicBezTo>
                    <a:cubicBezTo>
                      <a:pt x="941023" y="699558"/>
                      <a:pt x="941720" y="694181"/>
                      <a:pt x="943140" y="688975"/>
                    </a:cubicBezTo>
                    <a:cubicBezTo>
                      <a:pt x="944901" y="682517"/>
                      <a:pt x="949490" y="669925"/>
                      <a:pt x="949490" y="669925"/>
                    </a:cubicBezTo>
                    <a:cubicBezTo>
                      <a:pt x="948265" y="665027"/>
                      <a:pt x="943140" y="645381"/>
                      <a:pt x="943140" y="641350"/>
                    </a:cubicBezTo>
                    <a:cubicBezTo>
                      <a:pt x="943140" y="629660"/>
                      <a:pt x="945257" y="618067"/>
                      <a:pt x="946315" y="606425"/>
                    </a:cubicBezTo>
                    <a:cubicBezTo>
                      <a:pt x="944198" y="597958"/>
                      <a:pt x="942532" y="589366"/>
                      <a:pt x="939965" y="581025"/>
                    </a:cubicBezTo>
                    <a:cubicBezTo>
                      <a:pt x="938289" y="575578"/>
                      <a:pt x="935616" y="570486"/>
                      <a:pt x="933615" y="565150"/>
                    </a:cubicBezTo>
                    <a:cubicBezTo>
                      <a:pt x="932440" y="562016"/>
                      <a:pt x="931498" y="558800"/>
                      <a:pt x="930440" y="555625"/>
                    </a:cubicBezTo>
                    <a:cubicBezTo>
                      <a:pt x="928316" y="534388"/>
                      <a:pt x="927717" y="515706"/>
                      <a:pt x="920915" y="495300"/>
                    </a:cubicBezTo>
                    <a:cubicBezTo>
                      <a:pt x="917900" y="486254"/>
                      <a:pt x="910912" y="474946"/>
                      <a:pt x="905040" y="466725"/>
                    </a:cubicBezTo>
                    <a:cubicBezTo>
                      <a:pt x="901964" y="462419"/>
                      <a:pt x="898591" y="458331"/>
                      <a:pt x="895515" y="454025"/>
                    </a:cubicBezTo>
                    <a:cubicBezTo>
                      <a:pt x="878667" y="430437"/>
                      <a:pt x="903517" y="462440"/>
                      <a:pt x="876465" y="428625"/>
                    </a:cubicBezTo>
                    <a:cubicBezTo>
                      <a:pt x="875407" y="423333"/>
                      <a:pt x="874997" y="417870"/>
                      <a:pt x="873290" y="412750"/>
                    </a:cubicBezTo>
                    <a:cubicBezTo>
                      <a:pt x="871181" y="406422"/>
                      <a:pt x="864771" y="396099"/>
                      <a:pt x="860590" y="390525"/>
                    </a:cubicBezTo>
                    <a:cubicBezTo>
                      <a:pt x="856524" y="385104"/>
                      <a:pt x="851956" y="380071"/>
                      <a:pt x="847890" y="374650"/>
                    </a:cubicBezTo>
                    <a:cubicBezTo>
                      <a:pt x="845600" y="371597"/>
                      <a:pt x="844023" y="368022"/>
                      <a:pt x="841540" y="365125"/>
                    </a:cubicBezTo>
                    <a:cubicBezTo>
                      <a:pt x="837644" y="360579"/>
                      <a:pt x="832817" y="356900"/>
                      <a:pt x="828840" y="352425"/>
                    </a:cubicBezTo>
                    <a:cubicBezTo>
                      <a:pt x="811714" y="333158"/>
                      <a:pt x="823722" y="339077"/>
                      <a:pt x="806615" y="333375"/>
                    </a:cubicBezTo>
                    <a:cubicBezTo>
                      <a:pt x="804498" y="330200"/>
                      <a:pt x="803245" y="326234"/>
                      <a:pt x="800265" y="323850"/>
                    </a:cubicBezTo>
                    <a:cubicBezTo>
                      <a:pt x="797652" y="321759"/>
                      <a:pt x="793787" y="322060"/>
                      <a:pt x="790740" y="320675"/>
                    </a:cubicBezTo>
                    <a:cubicBezTo>
                      <a:pt x="782122" y="316758"/>
                      <a:pt x="773807" y="312208"/>
                      <a:pt x="765340" y="307975"/>
                    </a:cubicBezTo>
                    <a:lnTo>
                      <a:pt x="765340" y="307975"/>
                    </a:lnTo>
                    <a:cubicBezTo>
                      <a:pt x="761107" y="303742"/>
                      <a:pt x="757429" y="298867"/>
                      <a:pt x="752640" y="295275"/>
                    </a:cubicBezTo>
                    <a:cubicBezTo>
                      <a:pt x="748854" y="292435"/>
                      <a:pt x="744049" y="291273"/>
                      <a:pt x="739940" y="288925"/>
                    </a:cubicBezTo>
                    <a:cubicBezTo>
                      <a:pt x="736627" y="287032"/>
                      <a:pt x="733590" y="284692"/>
                      <a:pt x="730415" y="282575"/>
                    </a:cubicBezTo>
                    <a:cubicBezTo>
                      <a:pt x="712217" y="255278"/>
                      <a:pt x="736448" y="287402"/>
                      <a:pt x="714540" y="269875"/>
                    </a:cubicBezTo>
                    <a:cubicBezTo>
                      <a:pt x="711560" y="267491"/>
                      <a:pt x="710408" y="263455"/>
                      <a:pt x="708190" y="260350"/>
                    </a:cubicBezTo>
                    <a:cubicBezTo>
                      <a:pt x="705114" y="256044"/>
                      <a:pt x="702407" y="251392"/>
                      <a:pt x="698665" y="247650"/>
                    </a:cubicBezTo>
                    <a:cubicBezTo>
                      <a:pt x="694923" y="243908"/>
                      <a:pt x="690198" y="241300"/>
                      <a:pt x="685965" y="238125"/>
                    </a:cubicBezTo>
                    <a:cubicBezTo>
                      <a:pt x="682790" y="232833"/>
                      <a:pt x="678946" y="227889"/>
                      <a:pt x="676440" y="222250"/>
                    </a:cubicBezTo>
                    <a:cubicBezTo>
                      <a:pt x="674668" y="218262"/>
                      <a:pt x="675991" y="212957"/>
                      <a:pt x="673265" y="209550"/>
                    </a:cubicBezTo>
                    <a:cubicBezTo>
                      <a:pt x="671174" y="206937"/>
                      <a:pt x="666915" y="207433"/>
                      <a:pt x="663740" y="206375"/>
                    </a:cubicBezTo>
                    <a:cubicBezTo>
                      <a:pt x="660565" y="203200"/>
                      <a:pt x="656825" y="200504"/>
                      <a:pt x="654215" y="196850"/>
                    </a:cubicBezTo>
                    <a:cubicBezTo>
                      <a:pt x="649712" y="190546"/>
                      <a:pt x="647625" y="180180"/>
                      <a:pt x="641515" y="174625"/>
                    </a:cubicBezTo>
                    <a:cubicBezTo>
                      <a:pt x="640528" y="173728"/>
                      <a:pt x="611447" y="148291"/>
                      <a:pt x="600240" y="146050"/>
                    </a:cubicBezTo>
                    <a:cubicBezTo>
                      <a:pt x="588777" y="143757"/>
                      <a:pt x="576957" y="143933"/>
                      <a:pt x="565315" y="142875"/>
                    </a:cubicBezTo>
                    <a:cubicBezTo>
                      <a:pt x="556848" y="143933"/>
                      <a:pt x="547374" y="141906"/>
                      <a:pt x="539915" y="146050"/>
                    </a:cubicBezTo>
                    <a:cubicBezTo>
                      <a:pt x="536101" y="148169"/>
                      <a:pt x="537994" y="154570"/>
                      <a:pt x="536740" y="158750"/>
                    </a:cubicBezTo>
                    <a:cubicBezTo>
                      <a:pt x="534817" y="165161"/>
                      <a:pt x="533711" y="171988"/>
                      <a:pt x="530390" y="177800"/>
                    </a:cubicBezTo>
                    <a:cubicBezTo>
                      <a:pt x="526157" y="185208"/>
                      <a:pt x="521266" y="192278"/>
                      <a:pt x="517690" y="200025"/>
                    </a:cubicBezTo>
                    <a:cubicBezTo>
                      <a:pt x="514885" y="206102"/>
                      <a:pt x="514333" y="213088"/>
                      <a:pt x="511340" y="219075"/>
                    </a:cubicBezTo>
                    <a:lnTo>
                      <a:pt x="504990" y="231775"/>
                    </a:lnTo>
                    <a:cubicBezTo>
                      <a:pt x="503932" y="237067"/>
                      <a:pt x="503710" y="242597"/>
                      <a:pt x="501815" y="247650"/>
                    </a:cubicBezTo>
                    <a:cubicBezTo>
                      <a:pt x="498286" y="257061"/>
                      <a:pt x="490535" y="261150"/>
                      <a:pt x="482765" y="266700"/>
                    </a:cubicBezTo>
                    <a:cubicBezTo>
                      <a:pt x="479660" y="268918"/>
                      <a:pt x="476415" y="270933"/>
                      <a:pt x="473240" y="273050"/>
                    </a:cubicBezTo>
                    <a:cubicBezTo>
                      <a:pt x="472182" y="269875"/>
                      <a:pt x="472636" y="265668"/>
                      <a:pt x="470065" y="263525"/>
                    </a:cubicBezTo>
                    <a:cubicBezTo>
                      <a:pt x="463470" y="258029"/>
                      <a:pt x="446248" y="255587"/>
                      <a:pt x="438315" y="254000"/>
                    </a:cubicBezTo>
                    <a:cubicBezTo>
                      <a:pt x="436198" y="250825"/>
                      <a:pt x="433515" y="247962"/>
                      <a:pt x="431965" y="244475"/>
                    </a:cubicBezTo>
                    <a:cubicBezTo>
                      <a:pt x="429247" y="238358"/>
                      <a:pt x="431965" y="227542"/>
                      <a:pt x="425615" y="225425"/>
                    </a:cubicBezTo>
                    <a:lnTo>
                      <a:pt x="416090" y="222250"/>
                    </a:lnTo>
                    <a:cubicBezTo>
                      <a:pt x="401218" y="225224"/>
                      <a:pt x="398264" y="224813"/>
                      <a:pt x="384340" y="231775"/>
                    </a:cubicBezTo>
                    <a:cubicBezTo>
                      <a:pt x="378820" y="234535"/>
                      <a:pt x="373985" y="238540"/>
                      <a:pt x="368465" y="241300"/>
                    </a:cubicBezTo>
                    <a:cubicBezTo>
                      <a:pt x="365472" y="242797"/>
                      <a:pt x="362169" y="243594"/>
                      <a:pt x="358940" y="244475"/>
                    </a:cubicBezTo>
                    <a:cubicBezTo>
                      <a:pt x="350520" y="246771"/>
                      <a:pt x="341643" y="247584"/>
                      <a:pt x="333540" y="250825"/>
                    </a:cubicBezTo>
                    <a:cubicBezTo>
                      <a:pt x="328248" y="252942"/>
                      <a:pt x="322763" y="254626"/>
                      <a:pt x="317665" y="257175"/>
                    </a:cubicBezTo>
                    <a:cubicBezTo>
                      <a:pt x="304438" y="263789"/>
                      <a:pt x="309458" y="264177"/>
                      <a:pt x="298615" y="276225"/>
                    </a:cubicBezTo>
                    <a:cubicBezTo>
                      <a:pt x="292608" y="282900"/>
                      <a:pt x="279565" y="295275"/>
                      <a:pt x="279565" y="295275"/>
                    </a:cubicBezTo>
                    <a:cubicBezTo>
                      <a:pt x="274273" y="294217"/>
                      <a:pt x="267202" y="296197"/>
                      <a:pt x="263690" y="292100"/>
                    </a:cubicBezTo>
                    <a:cubicBezTo>
                      <a:pt x="255730" y="282813"/>
                      <a:pt x="263495" y="254389"/>
                      <a:pt x="266865" y="247650"/>
                    </a:cubicBezTo>
                    <a:cubicBezTo>
                      <a:pt x="270499" y="240383"/>
                      <a:pt x="287330" y="239112"/>
                      <a:pt x="292265" y="238125"/>
                    </a:cubicBezTo>
                    <a:cubicBezTo>
                      <a:pt x="303088" y="221890"/>
                      <a:pt x="305779" y="222633"/>
                      <a:pt x="292265" y="193675"/>
                    </a:cubicBezTo>
                    <a:cubicBezTo>
                      <a:pt x="289399" y="187534"/>
                      <a:pt x="281682" y="185208"/>
                      <a:pt x="276390" y="180975"/>
                    </a:cubicBezTo>
                    <a:cubicBezTo>
                      <a:pt x="275332" y="177800"/>
                      <a:pt x="273215" y="174797"/>
                      <a:pt x="273215" y="171450"/>
                    </a:cubicBezTo>
                    <a:cubicBezTo>
                      <a:pt x="273215" y="161226"/>
                      <a:pt x="278601" y="160451"/>
                      <a:pt x="285915" y="155575"/>
                    </a:cubicBezTo>
                    <a:cubicBezTo>
                      <a:pt x="280623" y="150283"/>
                      <a:pt x="275672" y="144628"/>
                      <a:pt x="270040" y="139700"/>
                    </a:cubicBezTo>
                    <a:cubicBezTo>
                      <a:pt x="263293" y="133797"/>
                      <a:pt x="259256" y="132537"/>
                      <a:pt x="250990" y="130175"/>
                    </a:cubicBezTo>
                    <a:cubicBezTo>
                      <a:pt x="234674" y="125513"/>
                      <a:pt x="233504" y="126402"/>
                      <a:pt x="212890" y="123825"/>
                    </a:cubicBezTo>
                    <a:cubicBezTo>
                      <a:pt x="208657" y="120650"/>
                      <a:pt x="203578" y="118365"/>
                      <a:pt x="200190" y="114300"/>
                    </a:cubicBezTo>
                    <a:cubicBezTo>
                      <a:pt x="198047" y="111729"/>
                      <a:pt x="197524" y="108083"/>
                      <a:pt x="197015" y="104775"/>
                    </a:cubicBezTo>
                    <a:cubicBezTo>
                      <a:pt x="195398" y="94263"/>
                      <a:pt x="196968" y="83191"/>
                      <a:pt x="193840" y="73025"/>
                    </a:cubicBezTo>
                    <a:cubicBezTo>
                      <a:pt x="191122" y="64191"/>
                      <a:pt x="181737" y="62641"/>
                      <a:pt x="174790" y="60325"/>
                    </a:cubicBezTo>
                    <a:cubicBezTo>
                      <a:pt x="167382" y="61383"/>
                      <a:pt x="159928" y="62161"/>
                      <a:pt x="152565" y="63500"/>
                    </a:cubicBezTo>
                    <a:cubicBezTo>
                      <a:pt x="148272" y="64281"/>
                      <a:pt x="144229" y="66675"/>
                      <a:pt x="139865" y="66675"/>
                    </a:cubicBezTo>
                    <a:cubicBezTo>
                      <a:pt x="128175" y="66675"/>
                      <a:pt x="116582" y="64558"/>
                      <a:pt x="104940" y="63500"/>
                    </a:cubicBezTo>
                    <a:cubicBezTo>
                      <a:pt x="101765" y="60325"/>
                      <a:pt x="98890" y="56818"/>
                      <a:pt x="95415" y="53975"/>
                    </a:cubicBezTo>
                    <a:cubicBezTo>
                      <a:pt x="87224" y="47273"/>
                      <a:pt x="70015" y="34925"/>
                      <a:pt x="70015" y="34925"/>
                    </a:cubicBezTo>
                    <a:cubicBezTo>
                      <a:pt x="68957" y="31750"/>
                      <a:pt x="68895" y="28042"/>
                      <a:pt x="66840" y="25400"/>
                    </a:cubicBezTo>
                    <a:cubicBezTo>
                      <a:pt x="55129" y="10344"/>
                      <a:pt x="50997" y="8488"/>
                      <a:pt x="38265" y="0"/>
                    </a:cubicBezTo>
                    <a:cubicBezTo>
                      <a:pt x="31915" y="1058"/>
                      <a:pt x="24973" y="296"/>
                      <a:pt x="19215" y="3175"/>
                    </a:cubicBezTo>
                    <a:cubicBezTo>
                      <a:pt x="15802" y="4882"/>
                      <a:pt x="16040" y="5821"/>
                      <a:pt x="12865" y="952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MY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D7E34DAD-661B-4714-859E-C44708D57102}"/>
                  </a:ext>
                </a:extLst>
              </p:cNvPr>
              <p:cNvSpPr/>
              <p:nvPr/>
            </p:nvSpPr>
            <p:spPr>
              <a:xfrm>
                <a:off x="3088354" y="2597944"/>
                <a:ext cx="78709" cy="98667"/>
              </a:xfrm>
              <a:custGeom>
                <a:avLst/>
                <a:gdLst>
                  <a:gd name="connsiteX0" fmla="*/ 42990 w 78709"/>
                  <a:gd name="connsiteY0" fmla="*/ 9525 h 98667"/>
                  <a:gd name="connsiteX1" fmla="*/ 26321 w 78709"/>
                  <a:gd name="connsiteY1" fmla="*/ 4762 h 98667"/>
                  <a:gd name="connsiteX2" fmla="*/ 19177 w 78709"/>
                  <a:gd name="connsiteY2" fmla="*/ 2381 h 98667"/>
                  <a:gd name="connsiteX3" fmla="*/ 4890 w 78709"/>
                  <a:gd name="connsiteY3" fmla="*/ 0 h 98667"/>
                  <a:gd name="connsiteX4" fmla="*/ 127 w 78709"/>
                  <a:gd name="connsiteY4" fmla="*/ 11906 h 98667"/>
                  <a:gd name="connsiteX5" fmla="*/ 2509 w 78709"/>
                  <a:gd name="connsiteY5" fmla="*/ 26194 h 98667"/>
                  <a:gd name="connsiteX6" fmla="*/ 19177 w 78709"/>
                  <a:gd name="connsiteY6" fmla="*/ 40481 h 98667"/>
                  <a:gd name="connsiteX7" fmla="*/ 23940 w 78709"/>
                  <a:gd name="connsiteY7" fmla="*/ 50006 h 98667"/>
                  <a:gd name="connsiteX8" fmla="*/ 28702 w 78709"/>
                  <a:gd name="connsiteY8" fmla="*/ 61912 h 98667"/>
                  <a:gd name="connsiteX9" fmla="*/ 38227 w 78709"/>
                  <a:gd name="connsiteY9" fmla="*/ 64294 h 98667"/>
                  <a:gd name="connsiteX10" fmla="*/ 40609 w 78709"/>
                  <a:gd name="connsiteY10" fmla="*/ 78581 h 98667"/>
                  <a:gd name="connsiteX11" fmla="*/ 42990 w 78709"/>
                  <a:gd name="connsiteY11" fmla="*/ 97631 h 98667"/>
                  <a:gd name="connsiteX12" fmla="*/ 54896 w 78709"/>
                  <a:gd name="connsiteY12" fmla="*/ 95250 h 98667"/>
                  <a:gd name="connsiteX13" fmla="*/ 59659 w 78709"/>
                  <a:gd name="connsiteY13" fmla="*/ 73819 h 98667"/>
                  <a:gd name="connsiteX14" fmla="*/ 62040 w 78709"/>
                  <a:gd name="connsiteY14" fmla="*/ 64294 h 98667"/>
                  <a:gd name="connsiteX15" fmla="*/ 69184 w 78709"/>
                  <a:gd name="connsiteY15" fmla="*/ 61912 h 98667"/>
                  <a:gd name="connsiteX16" fmla="*/ 78709 w 78709"/>
                  <a:gd name="connsiteY16" fmla="*/ 40481 h 98667"/>
                  <a:gd name="connsiteX17" fmla="*/ 73946 w 78709"/>
                  <a:gd name="connsiteY17" fmla="*/ 11906 h 98667"/>
                  <a:gd name="connsiteX18" fmla="*/ 62040 w 78709"/>
                  <a:gd name="connsiteY18" fmla="*/ 7144 h 98667"/>
                  <a:gd name="connsiteX19" fmla="*/ 54896 w 78709"/>
                  <a:gd name="connsiteY19" fmla="*/ 2381 h 98667"/>
                  <a:gd name="connsiteX20" fmla="*/ 42990 w 78709"/>
                  <a:gd name="connsiteY20" fmla="*/ 9525 h 986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78709" h="98667">
                    <a:moveTo>
                      <a:pt x="42990" y="9525"/>
                    </a:moveTo>
                    <a:cubicBezTo>
                      <a:pt x="38228" y="9922"/>
                      <a:pt x="31856" y="6423"/>
                      <a:pt x="26321" y="4762"/>
                    </a:cubicBezTo>
                    <a:cubicBezTo>
                      <a:pt x="23917" y="4041"/>
                      <a:pt x="21627" y="2925"/>
                      <a:pt x="19177" y="2381"/>
                    </a:cubicBezTo>
                    <a:cubicBezTo>
                      <a:pt x="14464" y="1334"/>
                      <a:pt x="9652" y="794"/>
                      <a:pt x="4890" y="0"/>
                    </a:cubicBezTo>
                    <a:cubicBezTo>
                      <a:pt x="3302" y="3969"/>
                      <a:pt x="514" y="7649"/>
                      <a:pt x="127" y="11906"/>
                    </a:cubicBezTo>
                    <a:cubicBezTo>
                      <a:pt x="-310" y="16715"/>
                      <a:pt x="350" y="21875"/>
                      <a:pt x="2509" y="26194"/>
                    </a:cubicBezTo>
                    <a:cubicBezTo>
                      <a:pt x="5396" y="31968"/>
                      <a:pt x="13818" y="36908"/>
                      <a:pt x="19177" y="40481"/>
                    </a:cubicBezTo>
                    <a:cubicBezTo>
                      <a:pt x="20765" y="43656"/>
                      <a:pt x="22498" y="46762"/>
                      <a:pt x="23940" y="50006"/>
                    </a:cubicBezTo>
                    <a:cubicBezTo>
                      <a:pt x="25676" y="53912"/>
                      <a:pt x="25680" y="58889"/>
                      <a:pt x="28702" y="61912"/>
                    </a:cubicBezTo>
                    <a:cubicBezTo>
                      <a:pt x="31016" y="64226"/>
                      <a:pt x="35052" y="63500"/>
                      <a:pt x="38227" y="64294"/>
                    </a:cubicBezTo>
                    <a:cubicBezTo>
                      <a:pt x="39021" y="69056"/>
                      <a:pt x="39926" y="73801"/>
                      <a:pt x="40609" y="78581"/>
                    </a:cubicBezTo>
                    <a:cubicBezTo>
                      <a:pt x="41514" y="84916"/>
                      <a:pt x="38825" y="92772"/>
                      <a:pt x="42990" y="97631"/>
                    </a:cubicBezTo>
                    <a:cubicBezTo>
                      <a:pt x="45624" y="100704"/>
                      <a:pt x="50927" y="96044"/>
                      <a:pt x="54896" y="95250"/>
                    </a:cubicBezTo>
                    <a:cubicBezTo>
                      <a:pt x="59529" y="81348"/>
                      <a:pt x="55468" y="94771"/>
                      <a:pt x="59659" y="73819"/>
                    </a:cubicBezTo>
                    <a:cubicBezTo>
                      <a:pt x="60301" y="70610"/>
                      <a:pt x="59996" y="66850"/>
                      <a:pt x="62040" y="64294"/>
                    </a:cubicBezTo>
                    <a:cubicBezTo>
                      <a:pt x="63608" y="62334"/>
                      <a:pt x="66803" y="62706"/>
                      <a:pt x="69184" y="61912"/>
                    </a:cubicBezTo>
                    <a:cubicBezTo>
                      <a:pt x="70807" y="58665"/>
                      <a:pt x="78709" y="43519"/>
                      <a:pt x="78709" y="40481"/>
                    </a:cubicBezTo>
                    <a:cubicBezTo>
                      <a:pt x="78709" y="30825"/>
                      <a:pt x="78265" y="20543"/>
                      <a:pt x="73946" y="11906"/>
                    </a:cubicBezTo>
                    <a:cubicBezTo>
                      <a:pt x="72034" y="8083"/>
                      <a:pt x="65863" y="9056"/>
                      <a:pt x="62040" y="7144"/>
                    </a:cubicBezTo>
                    <a:cubicBezTo>
                      <a:pt x="59480" y="5864"/>
                      <a:pt x="57277" y="3969"/>
                      <a:pt x="54896" y="2381"/>
                    </a:cubicBezTo>
                    <a:cubicBezTo>
                      <a:pt x="35870" y="5099"/>
                      <a:pt x="47752" y="9128"/>
                      <a:pt x="42990" y="952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MY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90D7C8AB-8D9D-45D2-A14E-007022CD509B}"/>
                  </a:ext>
                </a:extLst>
              </p:cNvPr>
              <p:cNvSpPr/>
              <p:nvPr/>
            </p:nvSpPr>
            <p:spPr>
              <a:xfrm>
                <a:off x="3231298" y="2878684"/>
                <a:ext cx="57208" cy="76460"/>
              </a:xfrm>
              <a:custGeom>
                <a:avLst/>
                <a:gdLst>
                  <a:gd name="connsiteX0" fmla="*/ 31015 w 57208"/>
                  <a:gd name="connsiteY0" fmla="*/ 2629 h 76460"/>
                  <a:gd name="connsiteX1" fmla="*/ 2440 w 57208"/>
                  <a:gd name="connsiteY1" fmla="*/ 2629 h 76460"/>
                  <a:gd name="connsiteX2" fmla="*/ 58 w 57208"/>
                  <a:gd name="connsiteY2" fmla="*/ 12154 h 76460"/>
                  <a:gd name="connsiteX3" fmla="*/ 2440 w 57208"/>
                  <a:gd name="connsiteY3" fmla="*/ 47872 h 76460"/>
                  <a:gd name="connsiteX4" fmla="*/ 16727 w 57208"/>
                  <a:gd name="connsiteY4" fmla="*/ 57397 h 76460"/>
                  <a:gd name="connsiteX5" fmla="*/ 38158 w 57208"/>
                  <a:gd name="connsiteY5" fmla="*/ 74066 h 76460"/>
                  <a:gd name="connsiteX6" fmla="*/ 47683 w 57208"/>
                  <a:gd name="connsiteY6" fmla="*/ 59779 h 76460"/>
                  <a:gd name="connsiteX7" fmla="*/ 52446 w 57208"/>
                  <a:gd name="connsiteY7" fmla="*/ 50254 h 76460"/>
                  <a:gd name="connsiteX8" fmla="*/ 57208 w 57208"/>
                  <a:gd name="connsiteY8" fmla="*/ 31204 h 76460"/>
                  <a:gd name="connsiteX9" fmla="*/ 54827 w 57208"/>
                  <a:gd name="connsiteY9" fmla="*/ 12154 h 76460"/>
                  <a:gd name="connsiteX10" fmla="*/ 52446 w 57208"/>
                  <a:gd name="connsiteY10" fmla="*/ 5010 h 76460"/>
                  <a:gd name="connsiteX11" fmla="*/ 45302 w 57208"/>
                  <a:gd name="connsiteY11" fmla="*/ 247 h 76460"/>
                  <a:gd name="connsiteX12" fmla="*/ 31015 w 57208"/>
                  <a:gd name="connsiteY12" fmla="*/ 2629 h 764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7208" h="76460">
                    <a:moveTo>
                      <a:pt x="31015" y="2629"/>
                    </a:moveTo>
                    <a:cubicBezTo>
                      <a:pt x="23871" y="3026"/>
                      <a:pt x="8556" y="-2468"/>
                      <a:pt x="2440" y="2629"/>
                    </a:cubicBezTo>
                    <a:cubicBezTo>
                      <a:pt x="-74" y="4724"/>
                      <a:pt x="852" y="8979"/>
                      <a:pt x="58" y="12154"/>
                    </a:cubicBezTo>
                    <a:cubicBezTo>
                      <a:pt x="852" y="24060"/>
                      <a:pt x="-1685" y="36675"/>
                      <a:pt x="2440" y="47872"/>
                    </a:cubicBezTo>
                    <a:cubicBezTo>
                      <a:pt x="4419" y="53243"/>
                      <a:pt x="16727" y="57397"/>
                      <a:pt x="16727" y="57397"/>
                    </a:cubicBezTo>
                    <a:cubicBezTo>
                      <a:pt x="28062" y="80067"/>
                      <a:pt x="19290" y="77839"/>
                      <a:pt x="38158" y="74066"/>
                    </a:cubicBezTo>
                    <a:cubicBezTo>
                      <a:pt x="43268" y="58741"/>
                      <a:pt x="36535" y="75386"/>
                      <a:pt x="47683" y="59779"/>
                    </a:cubicBezTo>
                    <a:cubicBezTo>
                      <a:pt x="49746" y="56890"/>
                      <a:pt x="51048" y="53517"/>
                      <a:pt x="52446" y="50254"/>
                    </a:cubicBezTo>
                    <a:cubicBezTo>
                      <a:pt x="55191" y="43849"/>
                      <a:pt x="55811" y="38189"/>
                      <a:pt x="57208" y="31204"/>
                    </a:cubicBezTo>
                    <a:cubicBezTo>
                      <a:pt x="56414" y="24854"/>
                      <a:pt x="55972" y="18450"/>
                      <a:pt x="54827" y="12154"/>
                    </a:cubicBezTo>
                    <a:cubicBezTo>
                      <a:pt x="54378" y="9684"/>
                      <a:pt x="54014" y="6970"/>
                      <a:pt x="52446" y="5010"/>
                    </a:cubicBezTo>
                    <a:cubicBezTo>
                      <a:pt x="50658" y="2775"/>
                      <a:pt x="48118" y="759"/>
                      <a:pt x="45302" y="247"/>
                    </a:cubicBezTo>
                    <a:cubicBezTo>
                      <a:pt x="39054" y="-889"/>
                      <a:pt x="38159" y="2232"/>
                      <a:pt x="31015" y="26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MY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52BB083B-43D9-412F-8BCF-AAB908B5F61C}"/>
                  </a:ext>
                </a:extLst>
              </p:cNvPr>
              <p:cNvSpPr/>
              <p:nvPr/>
            </p:nvSpPr>
            <p:spPr>
              <a:xfrm>
                <a:off x="4352747" y="3590777"/>
                <a:ext cx="36000" cy="69204"/>
              </a:xfrm>
              <a:custGeom>
                <a:avLst/>
                <a:gdLst>
                  <a:gd name="connsiteX0" fmla="*/ 12084 w 36000"/>
                  <a:gd name="connsiteY0" fmla="*/ 148 h 69204"/>
                  <a:gd name="connsiteX1" fmla="*/ 2559 w 36000"/>
                  <a:gd name="connsiteY1" fmla="*/ 12054 h 69204"/>
                  <a:gd name="connsiteX2" fmla="*/ 7322 w 36000"/>
                  <a:gd name="connsiteY2" fmla="*/ 33486 h 69204"/>
                  <a:gd name="connsiteX3" fmla="*/ 4941 w 36000"/>
                  <a:gd name="connsiteY3" fmla="*/ 40629 h 69204"/>
                  <a:gd name="connsiteX4" fmla="*/ 178 w 36000"/>
                  <a:gd name="connsiteY4" fmla="*/ 50154 h 69204"/>
                  <a:gd name="connsiteX5" fmla="*/ 12084 w 36000"/>
                  <a:gd name="connsiteY5" fmla="*/ 62061 h 69204"/>
                  <a:gd name="connsiteX6" fmla="*/ 33516 w 36000"/>
                  <a:gd name="connsiteY6" fmla="*/ 69204 h 69204"/>
                  <a:gd name="connsiteX7" fmla="*/ 33516 w 36000"/>
                  <a:gd name="connsiteY7" fmla="*/ 38248 h 69204"/>
                  <a:gd name="connsiteX8" fmla="*/ 28753 w 36000"/>
                  <a:gd name="connsiteY8" fmla="*/ 28723 h 69204"/>
                  <a:gd name="connsiteX9" fmla="*/ 26372 w 36000"/>
                  <a:gd name="connsiteY9" fmla="*/ 12054 h 69204"/>
                  <a:gd name="connsiteX10" fmla="*/ 12084 w 36000"/>
                  <a:gd name="connsiteY10" fmla="*/ 2529 h 69204"/>
                  <a:gd name="connsiteX11" fmla="*/ 12084 w 36000"/>
                  <a:gd name="connsiteY11" fmla="*/ 148 h 692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6000" h="69204">
                    <a:moveTo>
                      <a:pt x="12084" y="148"/>
                    </a:moveTo>
                    <a:cubicBezTo>
                      <a:pt x="10497" y="1735"/>
                      <a:pt x="3896" y="7151"/>
                      <a:pt x="2559" y="12054"/>
                    </a:cubicBezTo>
                    <a:cubicBezTo>
                      <a:pt x="1302" y="16662"/>
                      <a:pt x="5520" y="28081"/>
                      <a:pt x="7322" y="33486"/>
                    </a:cubicBezTo>
                    <a:cubicBezTo>
                      <a:pt x="6528" y="35867"/>
                      <a:pt x="5930" y="38322"/>
                      <a:pt x="4941" y="40629"/>
                    </a:cubicBezTo>
                    <a:cubicBezTo>
                      <a:pt x="3543" y="43892"/>
                      <a:pt x="-944" y="46786"/>
                      <a:pt x="178" y="50154"/>
                    </a:cubicBezTo>
                    <a:cubicBezTo>
                      <a:pt x="1953" y="55479"/>
                      <a:pt x="7654" y="58615"/>
                      <a:pt x="12084" y="62061"/>
                    </a:cubicBezTo>
                    <a:cubicBezTo>
                      <a:pt x="18908" y="67369"/>
                      <a:pt x="25336" y="67568"/>
                      <a:pt x="33516" y="69204"/>
                    </a:cubicBezTo>
                    <a:cubicBezTo>
                      <a:pt x="35911" y="54835"/>
                      <a:pt x="37636" y="53356"/>
                      <a:pt x="33516" y="38248"/>
                    </a:cubicBezTo>
                    <a:cubicBezTo>
                      <a:pt x="32582" y="34823"/>
                      <a:pt x="30341" y="31898"/>
                      <a:pt x="28753" y="28723"/>
                    </a:cubicBezTo>
                    <a:cubicBezTo>
                      <a:pt x="27959" y="23167"/>
                      <a:pt x="29385" y="16789"/>
                      <a:pt x="26372" y="12054"/>
                    </a:cubicBezTo>
                    <a:cubicBezTo>
                      <a:pt x="23299" y="7225"/>
                      <a:pt x="12084" y="2529"/>
                      <a:pt x="12084" y="2529"/>
                    </a:cubicBezTo>
                    <a:cubicBezTo>
                      <a:pt x="9452" y="10426"/>
                      <a:pt x="13671" y="-1439"/>
                      <a:pt x="12084" y="14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MY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AE5002B9-6BBE-4CAE-9B02-6A6EA3B8C48F}"/>
                  </a:ext>
                </a:extLst>
              </p:cNvPr>
              <p:cNvSpPr/>
              <p:nvPr/>
            </p:nvSpPr>
            <p:spPr>
              <a:xfrm>
                <a:off x="5867400" y="2439147"/>
                <a:ext cx="2734519" cy="1739947"/>
              </a:xfrm>
              <a:custGeom>
                <a:avLst/>
                <a:gdLst>
                  <a:gd name="connsiteX0" fmla="*/ 2014538 w 2734519"/>
                  <a:gd name="connsiteY0" fmla="*/ 1634 h 1739947"/>
                  <a:gd name="connsiteX1" fmla="*/ 1964531 w 2734519"/>
                  <a:gd name="connsiteY1" fmla="*/ 42116 h 1739947"/>
                  <a:gd name="connsiteX2" fmla="*/ 1957388 w 2734519"/>
                  <a:gd name="connsiteY2" fmla="*/ 87359 h 1739947"/>
                  <a:gd name="connsiteX3" fmla="*/ 1943100 w 2734519"/>
                  <a:gd name="connsiteY3" fmla="*/ 120697 h 1739947"/>
                  <a:gd name="connsiteX4" fmla="*/ 1935956 w 2734519"/>
                  <a:gd name="connsiteY4" fmla="*/ 130222 h 1739947"/>
                  <a:gd name="connsiteX5" fmla="*/ 1919288 w 2734519"/>
                  <a:gd name="connsiteY5" fmla="*/ 146891 h 1739947"/>
                  <a:gd name="connsiteX6" fmla="*/ 1912144 w 2734519"/>
                  <a:gd name="connsiteY6" fmla="*/ 151653 h 1739947"/>
                  <a:gd name="connsiteX7" fmla="*/ 1895475 w 2734519"/>
                  <a:gd name="connsiteY7" fmla="*/ 173084 h 1739947"/>
                  <a:gd name="connsiteX8" fmla="*/ 1888331 w 2734519"/>
                  <a:gd name="connsiteY8" fmla="*/ 180228 h 1739947"/>
                  <a:gd name="connsiteX9" fmla="*/ 1881188 w 2734519"/>
                  <a:gd name="connsiteY9" fmla="*/ 189753 h 1739947"/>
                  <a:gd name="connsiteX10" fmla="*/ 1854994 w 2734519"/>
                  <a:gd name="connsiteY10" fmla="*/ 211184 h 1739947"/>
                  <a:gd name="connsiteX11" fmla="*/ 1845469 w 2734519"/>
                  <a:gd name="connsiteY11" fmla="*/ 223091 h 1739947"/>
                  <a:gd name="connsiteX12" fmla="*/ 1833563 w 2734519"/>
                  <a:gd name="connsiteY12" fmla="*/ 244522 h 1739947"/>
                  <a:gd name="connsiteX13" fmla="*/ 1819275 w 2734519"/>
                  <a:gd name="connsiteY13" fmla="*/ 258809 h 1739947"/>
                  <a:gd name="connsiteX14" fmla="*/ 1824038 w 2734519"/>
                  <a:gd name="connsiteY14" fmla="*/ 265953 h 1739947"/>
                  <a:gd name="connsiteX15" fmla="*/ 1833563 w 2734519"/>
                  <a:gd name="connsiteY15" fmla="*/ 270716 h 1739947"/>
                  <a:gd name="connsiteX16" fmla="*/ 1828800 w 2734519"/>
                  <a:gd name="connsiteY16" fmla="*/ 296909 h 1739947"/>
                  <a:gd name="connsiteX17" fmla="*/ 1826419 w 2734519"/>
                  <a:gd name="connsiteY17" fmla="*/ 304053 h 1739947"/>
                  <a:gd name="connsiteX18" fmla="*/ 1819275 w 2734519"/>
                  <a:gd name="connsiteY18" fmla="*/ 306434 h 1739947"/>
                  <a:gd name="connsiteX19" fmla="*/ 1800225 w 2734519"/>
                  <a:gd name="connsiteY19" fmla="*/ 325484 h 1739947"/>
                  <a:gd name="connsiteX20" fmla="*/ 1790700 w 2734519"/>
                  <a:gd name="connsiteY20" fmla="*/ 344534 h 1739947"/>
                  <a:gd name="connsiteX21" fmla="*/ 1774031 w 2734519"/>
                  <a:gd name="connsiteY21" fmla="*/ 346916 h 1739947"/>
                  <a:gd name="connsiteX22" fmla="*/ 1754981 w 2734519"/>
                  <a:gd name="connsiteY22" fmla="*/ 363584 h 1739947"/>
                  <a:gd name="connsiteX23" fmla="*/ 1743075 w 2734519"/>
                  <a:gd name="connsiteY23" fmla="*/ 415972 h 1739947"/>
                  <a:gd name="connsiteX24" fmla="*/ 1707356 w 2734519"/>
                  <a:gd name="connsiteY24" fmla="*/ 411209 h 1739947"/>
                  <a:gd name="connsiteX25" fmla="*/ 1697831 w 2734519"/>
                  <a:gd name="connsiteY25" fmla="*/ 394541 h 1739947"/>
                  <a:gd name="connsiteX26" fmla="*/ 1693069 w 2734519"/>
                  <a:gd name="connsiteY26" fmla="*/ 387397 h 1739947"/>
                  <a:gd name="connsiteX27" fmla="*/ 1659731 w 2734519"/>
                  <a:gd name="connsiteY27" fmla="*/ 404066 h 1739947"/>
                  <a:gd name="connsiteX28" fmla="*/ 1657350 w 2734519"/>
                  <a:gd name="connsiteY28" fmla="*/ 411209 h 1739947"/>
                  <a:gd name="connsiteX29" fmla="*/ 1643063 w 2734519"/>
                  <a:gd name="connsiteY29" fmla="*/ 432641 h 1739947"/>
                  <a:gd name="connsiteX30" fmla="*/ 1633538 w 2734519"/>
                  <a:gd name="connsiteY30" fmla="*/ 458834 h 1739947"/>
                  <a:gd name="connsiteX31" fmla="*/ 1626394 w 2734519"/>
                  <a:gd name="connsiteY31" fmla="*/ 463597 h 1739947"/>
                  <a:gd name="connsiteX32" fmla="*/ 1624013 w 2734519"/>
                  <a:gd name="connsiteY32" fmla="*/ 470741 h 1739947"/>
                  <a:gd name="connsiteX33" fmla="*/ 1626394 w 2734519"/>
                  <a:gd name="connsiteY33" fmla="*/ 485028 h 1739947"/>
                  <a:gd name="connsiteX34" fmla="*/ 1628775 w 2734519"/>
                  <a:gd name="connsiteY34" fmla="*/ 492172 h 1739947"/>
                  <a:gd name="connsiteX35" fmla="*/ 1640681 w 2734519"/>
                  <a:gd name="connsiteY35" fmla="*/ 499316 h 1739947"/>
                  <a:gd name="connsiteX36" fmla="*/ 1650206 w 2734519"/>
                  <a:gd name="connsiteY36" fmla="*/ 506459 h 1739947"/>
                  <a:gd name="connsiteX37" fmla="*/ 1659731 w 2734519"/>
                  <a:gd name="connsiteY37" fmla="*/ 508841 h 1739947"/>
                  <a:gd name="connsiteX38" fmla="*/ 1669256 w 2734519"/>
                  <a:gd name="connsiteY38" fmla="*/ 513603 h 1739947"/>
                  <a:gd name="connsiteX39" fmla="*/ 1676400 w 2734519"/>
                  <a:gd name="connsiteY39" fmla="*/ 525509 h 1739947"/>
                  <a:gd name="connsiteX40" fmla="*/ 1674019 w 2734519"/>
                  <a:gd name="connsiteY40" fmla="*/ 544559 h 1739947"/>
                  <a:gd name="connsiteX41" fmla="*/ 1664494 w 2734519"/>
                  <a:gd name="connsiteY41" fmla="*/ 546941 h 1739947"/>
                  <a:gd name="connsiteX42" fmla="*/ 1650206 w 2734519"/>
                  <a:gd name="connsiteY42" fmla="*/ 554084 h 1739947"/>
                  <a:gd name="connsiteX43" fmla="*/ 1647825 w 2734519"/>
                  <a:gd name="connsiteY43" fmla="*/ 563609 h 1739947"/>
                  <a:gd name="connsiteX44" fmla="*/ 1621631 w 2734519"/>
                  <a:gd name="connsiteY44" fmla="*/ 570753 h 1739947"/>
                  <a:gd name="connsiteX45" fmla="*/ 1604963 w 2734519"/>
                  <a:gd name="connsiteY45" fmla="*/ 580278 h 1739947"/>
                  <a:gd name="connsiteX46" fmla="*/ 1583531 w 2734519"/>
                  <a:gd name="connsiteY46" fmla="*/ 577897 h 1739947"/>
                  <a:gd name="connsiteX47" fmla="*/ 1569244 w 2734519"/>
                  <a:gd name="connsiteY47" fmla="*/ 587422 h 1739947"/>
                  <a:gd name="connsiteX48" fmla="*/ 1571625 w 2734519"/>
                  <a:gd name="connsiteY48" fmla="*/ 608853 h 1739947"/>
                  <a:gd name="connsiteX49" fmla="*/ 1578769 w 2734519"/>
                  <a:gd name="connsiteY49" fmla="*/ 620759 h 1739947"/>
                  <a:gd name="connsiteX50" fmla="*/ 1581150 w 2734519"/>
                  <a:gd name="connsiteY50" fmla="*/ 627903 h 1739947"/>
                  <a:gd name="connsiteX51" fmla="*/ 1583531 w 2734519"/>
                  <a:gd name="connsiteY51" fmla="*/ 654097 h 1739947"/>
                  <a:gd name="connsiteX52" fmla="*/ 1585913 w 2734519"/>
                  <a:gd name="connsiteY52" fmla="*/ 661241 h 1739947"/>
                  <a:gd name="connsiteX53" fmla="*/ 1595438 w 2734519"/>
                  <a:gd name="connsiteY53" fmla="*/ 685053 h 1739947"/>
                  <a:gd name="connsiteX54" fmla="*/ 1604963 w 2734519"/>
                  <a:gd name="connsiteY54" fmla="*/ 720772 h 1739947"/>
                  <a:gd name="connsiteX55" fmla="*/ 1609725 w 2734519"/>
                  <a:gd name="connsiteY55" fmla="*/ 727916 h 1739947"/>
                  <a:gd name="connsiteX56" fmla="*/ 1616869 w 2734519"/>
                  <a:gd name="connsiteY56" fmla="*/ 730297 h 1739947"/>
                  <a:gd name="connsiteX57" fmla="*/ 1619250 w 2734519"/>
                  <a:gd name="connsiteY57" fmla="*/ 737441 h 1739947"/>
                  <a:gd name="connsiteX58" fmla="*/ 1590675 w 2734519"/>
                  <a:gd name="connsiteY58" fmla="*/ 746966 h 1739947"/>
                  <a:gd name="connsiteX59" fmla="*/ 1566863 w 2734519"/>
                  <a:gd name="connsiteY59" fmla="*/ 732678 h 1739947"/>
                  <a:gd name="connsiteX60" fmla="*/ 1547813 w 2734519"/>
                  <a:gd name="connsiteY60" fmla="*/ 727916 h 1739947"/>
                  <a:gd name="connsiteX61" fmla="*/ 1540669 w 2734519"/>
                  <a:gd name="connsiteY61" fmla="*/ 711247 h 1739947"/>
                  <a:gd name="connsiteX62" fmla="*/ 1528763 w 2734519"/>
                  <a:gd name="connsiteY62" fmla="*/ 689816 h 1739947"/>
                  <a:gd name="connsiteX63" fmla="*/ 1528763 w 2734519"/>
                  <a:gd name="connsiteY63" fmla="*/ 620759 h 1739947"/>
                  <a:gd name="connsiteX64" fmla="*/ 1531144 w 2734519"/>
                  <a:gd name="connsiteY64" fmla="*/ 596947 h 1739947"/>
                  <a:gd name="connsiteX65" fmla="*/ 1507331 w 2734519"/>
                  <a:gd name="connsiteY65" fmla="*/ 601709 h 1739947"/>
                  <a:gd name="connsiteX66" fmla="*/ 1502569 w 2734519"/>
                  <a:gd name="connsiteY66" fmla="*/ 608853 h 1739947"/>
                  <a:gd name="connsiteX67" fmla="*/ 1500188 w 2734519"/>
                  <a:gd name="connsiteY67" fmla="*/ 615997 h 1739947"/>
                  <a:gd name="connsiteX68" fmla="*/ 1490663 w 2734519"/>
                  <a:gd name="connsiteY68" fmla="*/ 620759 h 1739947"/>
                  <a:gd name="connsiteX69" fmla="*/ 1471613 w 2734519"/>
                  <a:gd name="connsiteY69" fmla="*/ 625522 h 1739947"/>
                  <a:gd name="connsiteX70" fmla="*/ 1450181 w 2734519"/>
                  <a:gd name="connsiteY70" fmla="*/ 632666 h 1739947"/>
                  <a:gd name="connsiteX71" fmla="*/ 1443038 w 2734519"/>
                  <a:gd name="connsiteY71" fmla="*/ 644572 h 1739947"/>
                  <a:gd name="connsiteX72" fmla="*/ 1438275 w 2734519"/>
                  <a:gd name="connsiteY72" fmla="*/ 666003 h 1739947"/>
                  <a:gd name="connsiteX73" fmla="*/ 1445419 w 2734519"/>
                  <a:gd name="connsiteY73" fmla="*/ 670766 h 1739947"/>
                  <a:gd name="connsiteX74" fmla="*/ 1452563 w 2734519"/>
                  <a:gd name="connsiteY74" fmla="*/ 687434 h 1739947"/>
                  <a:gd name="connsiteX75" fmla="*/ 1457325 w 2734519"/>
                  <a:gd name="connsiteY75" fmla="*/ 699341 h 1739947"/>
                  <a:gd name="connsiteX76" fmla="*/ 1459706 w 2734519"/>
                  <a:gd name="connsiteY76" fmla="*/ 708866 h 1739947"/>
                  <a:gd name="connsiteX77" fmla="*/ 1462088 w 2734519"/>
                  <a:gd name="connsiteY77" fmla="*/ 716009 h 1739947"/>
                  <a:gd name="connsiteX78" fmla="*/ 1466850 w 2734519"/>
                  <a:gd name="connsiteY78" fmla="*/ 732678 h 1739947"/>
                  <a:gd name="connsiteX79" fmla="*/ 1476375 w 2734519"/>
                  <a:gd name="connsiteY79" fmla="*/ 744584 h 1739947"/>
                  <a:gd name="connsiteX80" fmla="*/ 1464469 w 2734519"/>
                  <a:gd name="connsiteY80" fmla="*/ 780303 h 1739947"/>
                  <a:gd name="connsiteX81" fmla="*/ 1457325 w 2734519"/>
                  <a:gd name="connsiteY81" fmla="*/ 801734 h 1739947"/>
                  <a:gd name="connsiteX82" fmla="*/ 1454944 w 2734519"/>
                  <a:gd name="connsiteY82" fmla="*/ 816022 h 1739947"/>
                  <a:gd name="connsiteX83" fmla="*/ 1447800 w 2734519"/>
                  <a:gd name="connsiteY83" fmla="*/ 823166 h 1739947"/>
                  <a:gd name="connsiteX84" fmla="*/ 1443038 w 2734519"/>
                  <a:gd name="connsiteY84" fmla="*/ 830309 h 1739947"/>
                  <a:gd name="connsiteX85" fmla="*/ 1409700 w 2734519"/>
                  <a:gd name="connsiteY85" fmla="*/ 827928 h 1739947"/>
                  <a:gd name="connsiteX86" fmla="*/ 1402556 w 2734519"/>
                  <a:gd name="connsiteY86" fmla="*/ 825547 h 1739947"/>
                  <a:gd name="connsiteX87" fmla="*/ 1400175 w 2734519"/>
                  <a:gd name="connsiteY87" fmla="*/ 818403 h 1739947"/>
                  <a:gd name="connsiteX88" fmla="*/ 1390650 w 2734519"/>
                  <a:gd name="connsiteY88" fmla="*/ 806497 h 1739947"/>
                  <a:gd name="connsiteX89" fmla="*/ 1366838 w 2734519"/>
                  <a:gd name="connsiteY89" fmla="*/ 777922 h 1739947"/>
                  <a:gd name="connsiteX90" fmla="*/ 1357313 w 2734519"/>
                  <a:gd name="connsiteY90" fmla="*/ 770778 h 1739947"/>
                  <a:gd name="connsiteX91" fmla="*/ 1333500 w 2734519"/>
                  <a:gd name="connsiteY91" fmla="*/ 766016 h 1739947"/>
                  <a:gd name="connsiteX92" fmla="*/ 1316831 w 2734519"/>
                  <a:gd name="connsiteY92" fmla="*/ 754109 h 1739947"/>
                  <a:gd name="connsiteX93" fmla="*/ 1314450 w 2734519"/>
                  <a:gd name="connsiteY93" fmla="*/ 742203 h 1739947"/>
                  <a:gd name="connsiteX94" fmla="*/ 1321594 w 2734519"/>
                  <a:gd name="connsiteY94" fmla="*/ 718391 h 1739947"/>
                  <a:gd name="connsiteX95" fmla="*/ 1314450 w 2734519"/>
                  <a:gd name="connsiteY95" fmla="*/ 716009 h 1739947"/>
                  <a:gd name="connsiteX96" fmla="*/ 1295400 w 2734519"/>
                  <a:gd name="connsiteY96" fmla="*/ 706484 h 1739947"/>
                  <a:gd name="connsiteX97" fmla="*/ 1283494 w 2734519"/>
                  <a:gd name="connsiteY97" fmla="*/ 696959 h 1739947"/>
                  <a:gd name="connsiteX98" fmla="*/ 1273969 w 2734519"/>
                  <a:gd name="connsiteY98" fmla="*/ 694578 h 1739947"/>
                  <a:gd name="connsiteX99" fmla="*/ 1250156 w 2734519"/>
                  <a:gd name="connsiteY99" fmla="*/ 687434 h 1739947"/>
                  <a:gd name="connsiteX100" fmla="*/ 1231106 w 2734519"/>
                  <a:gd name="connsiteY100" fmla="*/ 689816 h 1739947"/>
                  <a:gd name="connsiteX101" fmla="*/ 1223963 w 2734519"/>
                  <a:gd name="connsiteY101" fmla="*/ 708866 h 1739947"/>
                  <a:gd name="connsiteX102" fmla="*/ 1226344 w 2734519"/>
                  <a:gd name="connsiteY102" fmla="*/ 720772 h 1739947"/>
                  <a:gd name="connsiteX103" fmla="*/ 1233488 w 2734519"/>
                  <a:gd name="connsiteY103" fmla="*/ 746966 h 1739947"/>
                  <a:gd name="connsiteX104" fmla="*/ 1226344 w 2734519"/>
                  <a:gd name="connsiteY104" fmla="*/ 782684 h 1739947"/>
                  <a:gd name="connsiteX105" fmla="*/ 1219200 w 2734519"/>
                  <a:gd name="connsiteY105" fmla="*/ 787447 h 1739947"/>
                  <a:gd name="connsiteX106" fmla="*/ 1209675 w 2734519"/>
                  <a:gd name="connsiteY106" fmla="*/ 799353 h 1739947"/>
                  <a:gd name="connsiteX107" fmla="*/ 1202531 w 2734519"/>
                  <a:gd name="connsiteY107" fmla="*/ 808878 h 1739947"/>
                  <a:gd name="connsiteX108" fmla="*/ 1162050 w 2734519"/>
                  <a:gd name="connsiteY108" fmla="*/ 844597 h 1739947"/>
                  <a:gd name="connsiteX109" fmla="*/ 1152525 w 2734519"/>
                  <a:gd name="connsiteY109" fmla="*/ 849359 h 1739947"/>
                  <a:gd name="connsiteX110" fmla="*/ 1147763 w 2734519"/>
                  <a:gd name="connsiteY110" fmla="*/ 858884 h 1739947"/>
                  <a:gd name="connsiteX111" fmla="*/ 1140619 w 2734519"/>
                  <a:gd name="connsiteY111" fmla="*/ 861266 h 1739947"/>
                  <a:gd name="connsiteX112" fmla="*/ 1131094 w 2734519"/>
                  <a:gd name="connsiteY112" fmla="*/ 866028 h 1739947"/>
                  <a:gd name="connsiteX113" fmla="*/ 1102519 w 2734519"/>
                  <a:gd name="connsiteY113" fmla="*/ 885078 h 1739947"/>
                  <a:gd name="connsiteX114" fmla="*/ 1085850 w 2734519"/>
                  <a:gd name="connsiteY114" fmla="*/ 894603 h 1739947"/>
                  <a:gd name="connsiteX115" fmla="*/ 1066800 w 2734519"/>
                  <a:gd name="connsiteY115" fmla="*/ 913653 h 1739947"/>
                  <a:gd name="connsiteX116" fmla="*/ 1038225 w 2734519"/>
                  <a:gd name="connsiteY116" fmla="*/ 949372 h 1739947"/>
                  <a:gd name="connsiteX117" fmla="*/ 1031081 w 2734519"/>
                  <a:gd name="connsiteY117" fmla="*/ 963659 h 1739947"/>
                  <a:gd name="connsiteX118" fmla="*/ 1019175 w 2734519"/>
                  <a:gd name="connsiteY118" fmla="*/ 987472 h 1739947"/>
                  <a:gd name="connsiteX119" fmla="*/ 1002506 w 2734519"/>
                  <a:gd name="connsiteY119" fmla="*/ 1008903 h 1739947"/>
                  <a:gd name="connsiteX120" fmla="*/ 995363 w 2734519"/>
                  <a:gd name="connsiteY120" fmla="*/ 1018428 h 1739947"/>
                  <a:gd name="connsiteX121" fmla="*/ 969169 w 2734519"/>
                  <a:gd name="connsiteY121" fmla="*/ 1054147 h 1739947"/>
                  <a:gd name="connsiteX122" fmla="*/ 962025 w 2734519"/>
                  <a:gd name="connsiteY122" fmla="*/ 1063672 h 1739947"/>
                  <a:gd name="connsiteX123" fmla="*/ 940594 w 2734519"/>
                  <a:gd name="connsiteY123" fmla="*/ 1080341 h 1739947"/>
                  <a:gd name="connsiteX124" fmla="*/ 933450 w 2734519"/>
                  <a:gd name="connsiteY124" fmla="*/ 1085103 h 1739947"/>
                  <a:gd name="connsiteX125" fmla="*/ 921544 w 2734519"/>
                  <a:gd name="connsiteY125" fmla="*/ 1094628 h 1739947"/>
                  <a:gd name="connsiteX126" fmla="*/ 904875 w 2734519"/>
                  <a:gd name="connsiteY126" fmla="*/ 1101772 h 1739947"/>
                  <a:gd name="connsiteX127" fmla="*/ 895350 w 2734519"/>
                  <a:gd name="connsiteY127" fmla="*/ 1106534 h 1739947"/>
                  <a:gd name="connsiteX128" fmla="*/ 885825 w 2734519"/>
                  <a:gd name="connsiteY128" fmla="*/ 1108916 h 1739947"/>
                  <a:gd name="connsiteX129" fmla="*/ 871538 w 2734519"/>
                  <a:gd name="connsiteY129" fmla="*/ 1116059 h 1739947"/>
                  <a:gd name="connsiteX130" fmla="*/ 852488 w 2734519"/>
                  <a:gd name="connsiteY130" fmla="*/ 1118441 h 1739947"/>
                  <a:gd name="connsiteX131" fmla="*/ 819150 w 2734519"/>
                  <a:gd name="connsiteY131" fmla="*/ 1123203 h 1739947"/>
                  <a:gd name="connsiteX132" fmla="*/ 804863 w 2734519"/>
                  <a:gd name="connsiteY132" fmla="*/ 1125584 h 1739947"/>
                  <a:gd name="connsiteX133" fmla="*/ 771525 w 2734519"/>
                  <a:gd name="connsiteY133" fmla="*/ 1137491 h 1739947"/>
                  <a:gd name="connsiteX134" fmla="*/ 754856 w 2734519"/>
                  <a:gd name="connsiteY134" fmla="*/ 1142253 h 1739947"/>
                  <a:gd name="connsiteX135" fmla="*/ 654844 w 2734519"/>
                  <a:gd name="connsiteY135" fmla="*/ 1139872 h 1739947"/>
                  <a:gd name="connsiteX136" fmla="*/ 633413 w 2734519"/>
                  <a:gd name="connsiteY136" fmla="*/ 1144634 h 1739947"/>
                  <a:gd name="connsiteX137" fmla="*/ 611981 w 2734519"/>
                  <a:gd name="connsiteY137" fmla="*/ 1151778 h 1739947"/>
                  <a:gd name="connsiteX138" fmla="*/ 604838 w 2734519"/>
                  <a:gd name="connsiteY138" fmla="*/ 1156541 h 1739947"/>
                  <a:gd name="connsiteX139" fmla="*/ 578644 w 2734519"/>
                  <a:gd name="connsiteY139" fmla="*/ 1163684 h 1739947"/>
                  <a:gd name="connsiteX140" fmla="*/ 561975 w 2734519"/>
                  <a:gd name="connsiteY140" fmla="*/ 1173209 h 1739947"/>
                  <a:gd name="connsiteX141" fmla="*/ 550069 w 2734519"/>
                  <a:gd name="connsiteY141" fmla="*/ 1180353 h 1739947"/>
                  <a:gd name="connsiteX142" fmla="*/ 528638 w 2734519"/>
                  <a:gd name="connsiteY142" fmla="*/ 1189878 h 1739947"/>
                  <a:gd name="connsiteX143" fmla="*/ 526256 w 2734519"/>
                  <a:gd name="connsiteY143" fmla="*/ 1199403 h 1739947"/>
                  <a:gd name="connsiteX144" fmla="*/ 519113 w 2734519"/>
                  <a:gd name="connsiteY144" fmla="*/ 1275603 h 1739947"/>
                  <a:gd name="connsiteX145" fmla="*/ 516731 w 2734519"/>
                  <a:gd name="connsiteY145" fmla="*/ 1247028 h 1739947"/>
                  <a:gd name="connsiteX146" fmla="*/ 511969 w 2734519"/>
                  <a:gd name="connsiteY146" fmla="*/ 1237503 h 1739947"/>
                  <a:gd name="connsiteX147" fmla="*/ 509588 w 2734519"/>
                  <a:gd name="connsiteY147" fmla="*/ 1225597 h 1739947"/>
                  <a:gd name="connsiteX148" fmla="*/ 490538 w 2734519"/>
                  <a:gd name="connsiteY148" fmla="*/ 1206547 h 1739947"/>
                  <a:gd name="connsiteX149" fmla="*/ 490538 w 2734519"/>
                  <a:gd name="connsiteY149" fmla="*/ 1251791 h 1739947"/>
                  <a:gd name="connsiteX150" fmla="*/ 485775 w 2734519"/>
                  <a:gd name="connsiteY150" fmla="*/ 1287509 h 1739947"/>
                  <a:gd name="connsiteX151" fmla="*/ 478631 w 2734519"/>
                  <a:gd name="connsiteY151" fmla="*/ 1289891 h 1739947"/>
                  <a:gd name="connsiteX152" fmla="*/ 459581 w 2734519"/>
                  <a:gd name="connsiteY152" fmla="*/ 1301797 h 1739947"/>
                  <a:gd name="connsiteX153" fmla="*/ 454819 w 2734519"/>
                  <a:gd name="connsiteY153" fmla="*/ 1308941 h 1739947"/>
                  <a:gd name="connsiteX154" fmla="*/ 447675 w 2734519"/>
                  <a:gd name="connsiteY154" fmla="*/ 1316084 h 1739947"/>
                  <a:gd name="connsiteX155" fmla="*/ 442913 w 2734519"/>
                  <a:gd name="connsiteY155" fmla="*/ 1327991 h 1739947"/>
                  <a:gd name="connsiteX156" fmla="*/ 450056 w 2734519"/>
                  <a:gd name="connsiteY156" fmla="*/ 1356566 h 1739947"/>
                  <a:gd name="connsiteX157" fmla="*/ 459581 w 2734519"/>
                  <a:gd name="connsiteY157" fmla="*/ 1361328 h 1739947"/>
                  <a:gd name="connsiteX158" fmla="*/ 466725 w 2734519"/>
                  <a:gd name="connsiteY158" fmla="*/ 1368472 h 1739947"/>
                  <a:gd name="connsiteX159" fmla="*/ 469106 w 2734519"/>
                  <a:gd name="connsiteY159" fmla="*/ 1382759 h 1739947"/>
                  <a:gd name="connsiteX160" fmla="*/ 464344 w 2734519"/>
                  <a:gd name="connsiteY160" fmla="*/ 1389903 h 1739947"/>
                  <a:gd name="connsiteX161" fmla="*/ 457200 w 2734519"/>
                  <a:gd name="connsiteY161" fmla="*/ 1399428 h 1739947"/>
                  <a:gd name="connsiteX162" fmla="*/ 454819 w 2734519"/>
                  <a:gd name="connsiteY162" fmla="*/ 1406572 h 1739947"/>
                  <a:gd name="connsiteX163" fmla="*/ 438150 w 2734519"/>
                  <a:gd name="connsiteY163" fmla="*/ 1423241 h 1739947"/>
                  <a:gd name="connsiteX164" fmla="*/ 433388 w 2734519"/>
                  <a:gd name="connsiteY164" fmla="*/ 1432766 h 1739947"/>
                  <a:gd name="connsiteX165" fmla="*/ 421481 w 2734519"/>
                  <a:gd name="connsiteY165" fmla="*/ 1447053 h 1739947"/>
                  <a:gd name="connsiteX166" fmla="*/ 419100 w 2734519"/>
                  <a:gd name="connsiteY166" fmla="*/ 1456578 h 1739947"/>
                  <a:gd name="connsiteX167" fmla="*/ 428625 w 2734519"/>
                  <a:gd name="connsiteY167" fmla="*/ 1482772 h 1739947"/>
                  <a:gd name="connsiteX168" fmla="*/ 419100 w 2734519"/>
                  <a:gd name="connsiteY168" fmla="*/ 1485153 h 1739947"/>
                  <a:gd name="connsiteX169" fmla="*/ 407194 w 2734519"/>
                  <a:gd name="connsiteY169" fmla="*/ 1487534 h 1739947"/>
                  <a:gd name="connsiteX170" fmla="*/ 416719 w 2734519"/>
                  <a:gd name="connsiteY170" fmla="*/ 1523253 h 1739947"/>
                  <a:gd name="connsiteX171" fmla="*/ 426244 w 2734519"/>
                  <a:gd name="connsiteY171" fmla="*/ 1528016 h 1739947"/>
                  <a:gd name="connsiteX172" fmla="*/ 440531 w 2734519"/>
                  <a:gd name="connsiteY172" fmla="*/ 1547066 h 1739947"/>
                  <a:gd name="connsiteX173" fmla="*/ 447675 w 2734519"/>
                  <a:gd name="connsiteY173" fmla="*/ 1549447 h 1739947"/>
                  <a:gd name="connsiteX174" fmla="*/ 426244 w 2734519"/>
                  <a:gd name="connsiteY174" fmla="*/ 1558972 h 1739947"/>
                  <a:gd name="connsiteX175" fmla="*/ 419100 w 2734519"/>
                  <a:gd name="connsiteY175" fmla="*/ 1549447 h 1739947"/>
                  <a:gd name="connsiteX176" fmla="*/ 400050 w 2734519"/>
                  <a:gd name="connsiteY176" fmla="*/ 1535159 h 1739947"/>
                  <a:gd name="connsiteX177" fmla="*/ 392906 w 2734519"/>
                  <a:gd name="connsiteY177" fmla="*/ 1532778 h 1739947"/>
                  <a:gd name="connsiteX178" fmla="*/ 383381 w 2734519"/>
                  <a:gd name="connsiteY178" fmla="*/ 1530397 h 1739947"/>
                  <a:gd name="connsiteX179" fmla="*/ 371475 w 2734519"/>
                  <a:gd name="connsiteY179" fmla="*/ 1525634 h 1739947"/>
                  <a:gd name="connsiteX180" fmla="*/ 342900 w 2734519"/>
                  <a:gd name="connsiteY180" fmla="*/ 1523253 h 1739947"/>
                  <a:gd name="connsiteX181" fmla="*/ 300038 w 2734519"/>
                  <a:gd name="connsiteY181" fmla="*/ 1518491 h 1739947"/>
                  <a:gd name="connsiteX182" fmla="*/ 290513 w 2734519"/>
                  <a:gd name="connsiteY182" fmla="*/ 1513728 h 1739947"/>
                  <a:gd name="connsiteX183" fmla="*/ 285750 w 2734519"/>
                  <a:gd name="connsiteY183" fmla="*/ 1506584 h 1739947"/>
                  <a:gd name="connsiteX184" fmla="*/ 276225 w 2734519"/>
                  <a:gd name="connsiteY184" fmla="*/ 1504203 h 1739947"/>
                  <a:gd name="connsiteX185" fmla="*/ 264319 w 2734519"/>
                  <a:gd name="connsiteY185" fmla="*/ 1499441 h 1739947"/>
                  <a:gd name="connsiteX186" fmla="*/ 273844 w 2734519"/>
                  <a:gd name="connsiteY186" fmla="*/ 1497059 h 1739947"/>
                  <a:gd name="connsiteX187" fmla="*/ 280988 w 2734519"/>
                  <a:gd name="connsiteY187" fmla="*/ 1494678 h 1739947"/>
                  <a:gd name="connsiteX188" fmla="*/ 269081 w 2734519"/>
                  <a:gd name="connsiteY188" fmla="*/ 1473247 h 1739947"/>
                  <a:gd name="connsiteX189" fmla="*/ 238125 w 2734519"/>
                  <a:gd name="connsiteY189" fmla="*/ 1470866 h 1739947"/>
                  <a:gd name="connsiteX190" fmla="*/ 223838 w 2734519"/>
                  <a:gd name="connsiteY190" fmla="*/ 1461341 h 1739947"/>
                  <a:gd name="connsiteX191" fmla="*/ 221456 w 2734519"/>
                  <a:gd name="connsiteY191" fmla="*/ 1454197 h 1739947"/>
                  <a:gd name="connsiteX192" fmla="*/ 190500 w 2734519"/>
                  <a:gd name="connsiteY192" fmla="*/ 1439909 h 1739947"/>
                  <a:gd name="connsiteX193" fmla="*/ 178594 w 2734519"/>
                  <a:gd name="connsiteY193" fmla="*/ 1442291 h 1739947"/>
                  <a:gd name="connsiteX194" fmla="*/ 183356 w 2734519"/>
                  <a:gd name="connsiteY194" fmla="*/ 1454197 h 1739947"/>
                  <a:gd name="connsiteX195" fmla="*/ 202406 w 2734519"/>
                  <a:gd name="connsiteY195" fmla="*/ 1473247 h 1739947"/>
                  <a:gd name="connsiteX196" fmla="*/ 209550 w 2734519"/>
                  <a:gd name="connsiteY196" fmla="*/ 1480391 h 1739947"/>
                  <a:gd name="connsiteX197" fmla="*/ 211931 w 2734519"/>
                  <a:gd name="connsiteY197" fmla="*/ 1487534 h 1739947"/>
                  <a:gd name="connsiteX198" fmla="*/ 185738 w 2734519"/>
                  <a:gd name="connsiteY198" fmla="*/ 1487534 h 1739947"/>
                  <a:gd name="connsiteX199" fmla="*/ 166688 w 2734519"/>
                  <a:gd name="connsiteY199" fmla="*/ 1482772 h 1739947"/>
                  <a:gd name="connsiteX200" fmla="*/ 159544 w 2734519"/>
                  <a:gd name="connsiteY200" fmla="*/ 1478009 h 1739947"/>
                  <a:gd name="connsiteX201" fmla="*/ 104775 w 2734519"/>
                  <a:gd name="connsiteY201" fmla="*/ 1478009 h 1739947"/>
                  <a:gd name="connsiteX202" fmla="*/ 85725 w 2734519"/>
                  <a:gd name="connsiteY202" fmla="*/ 1463722 h 1739947"/>
                  <a:gd name="connsiteX203" fmla="*/ 78581 w 2734519"/>
                  <a:gd name="connsiteY203" fmla="*/ 1458959 h 1739947"/>
                  <a:gd name="connsiteX204" fmla="*/ 59531 w 2734519"/>
                  <a:gd name="connsiteY204" fmla="*/ 1456578 h 1739947"/>
                  <a:gd name="connsiteX205" fmla="*/ 45244 w 2734519"/>
                  <a:gd name="connsiteY205" fmla="*/ 1451816 h 1739947"/>
                  <a:gd name="connsiteX206" fmla="*/ 42863 w 2734519"/>
                  <a:gd name="connsiteY206" fmla="*/ 1439909 h 1739947"/>
                  <a:gd name="connsiteX207" fmla="*/ 35719 w 2734519"/>
                  <a:gd name="connsiteY207" fmla="*/ 1435147 h 1739947"/>
                  <a:gd name="connsiteX208" fmla="*/ 30956 w 2734519"/>
                  <a:gd name="connsiteY208" fmla="*/ 1423241 h 1739947"/>
                  <a:gd name="connsiteX209" fmla="*/ 38100 w 2734519"/>
                  <a:gd name="connsiteY209" fmla="*/ 1401809 h 1739947"/>
                  <a:gd name="connsiteX210" fmla="*/ 40481 w 2734519"/>
                  <a:gd name="connsiteY210" fmla="*/ 1392284 h 1739947"/>
                  <a:gd name="connsiteX211" fmla="*/ 28575 w 2734519"/>
                  <a:gd name="connsiteY211" fmla="*/ 1380378 h 1739947"/>
                  <a:gd name="connsiteX212" fmla="*/ 26194 w 2734519"/>
                  <a:gd name="connsiteY212" fmla="*/ 1389903 h 1739947"/>
                  <a:gd name="connsiteX213" fmla="*/ 23813 w 2734519"/>
                  <a:gd name="connsiteY213" fmla="*/ 1404191 h 1739947"/>
                  <a:gd name="connsiteX214" fmla="*/ 16669 w 2734519"/>
                  <a:gd name="connsiteY214" fmla="*/ 1430384 h 1739947"/>
                  <a:gd name="connsiteX215" fmla="*/ 7144 w 2734519"/>
                  <a:gd name="connsiteY215" fmla="*/ 1439909 h 1739947"/>
                  <a:gd name="connsiteX216" fmla="*/ 2381 w 2734519"/>
                  <a:gd name="connsiteY216" fmla="*/ 1449434 h 1739947"/>
                  <a:gd name="connsiteX217" fmla="*/ 0 w 2734519"/>
                  <a:gd name="connsiteY217" fmla="*/ 1458959 h 1739947"/>
                  <a:gd name="connsiteX218" fmla="*/ 9525 w 2734519"/>
                  <a:gd name="connsiteY218" fmla="*/ 1475628 h 1739947"/>
                  <a:gd name="connsiteX219" fmla="*/ 21431 w 2734519"/>
                  <a:gd name="connsiteY219" fmla="*/ 1480391 h 1739947"/>
                  <a:gd name="connsiteX220" fmla="*/ 28575 w 2734519"/>
                  <a:gd name="connsiteY220" fmla="*/ 1492297 h 1739947"/>
                  <a:gd name="connsiteX221" fmla="*/ 35719 w 2734519"/>
                  <a:gd name="connsiteY221" fmla="*/ 1511347 h 1739947"/>
                  <a:gd name="connsiteX222" fmla="*/ 40481 w 2734519"/>
                  <a:gd name="connsiteY222" fmla="*/ 1537541 h 1739947"/>
                  <a:gd name="connsiteX223" fmla="*/ 61913 w 2734519"/>
                  <a:gd name="connsiteY223" fmla="*/ 1544684 h 1739947"/>
                  <a:gd name="connsiteX224" fmla="*/ 73819 w 2734519"/>
                  <a:gd name="connsiteY224" fmla="*/ 1558972 h 1739947"/>
                  <a:gd name="connsiteX225" fmla="*/ 76200 w 2734519"/>
                  <a:gd name="connsiteY225" fmla="*/ 1568497 h 1739947"/>
                  <a:gd name="connsiteX226" fmla="*/ 83344 w 2734519"/>
                  <a:gd name="connsiteY226" fmla="*/ 1570878 h 1739947"/>
                  <a:gd name="connsiteX227" fmla="*/ 111919 w 2734519"/>
                  <a:gd name="connsiteY227" fmla="*/ 1585166 h 1739947"/>
                  <a:gd name="connsiteX228" fmla="*/ 119063 w 2734519"/>
                  <a:gd name="connsiteY228" fmla="*/ 1597072 h 1739947"/>
                  <a:gd name="connsiteX229" fmla="*/ 123825 w 2734519"/>
                  <a:gd name="connsiteY229" fmla="*/ 1606597 h 1739947"/>
                  <a:gd name="connsiteX230" fmla="*/ 140494 w 2734519"/>
                  <a:gd name="connsiteY230" fmla="*/ 1623266 h 1739947"/>
                  <a:gd name="connsiteX231" fmla="*/ 159544 w 2734519"/>
                  <a:gd name="connsiteY231" fmla="*/ 1628028 h 1739947"/>
                  <a:gd name="connsiteX232" fmla="*/ 169069 w 2734519"/>
                  <a:gd name="connsiteY232" fmla="*/ 1630409 h 1739947"/>
                  <a:gd name="connsiteX233" fmla="*/ 180975 w 2734519"/>
                  <a:gd name="connsiteY233" fmla="*/ 1647078 h 1739947"/>
                  <a:gd name="connsiteX234" fmla="*/ 197644 w 2734519"/>
                  <a:gd name="connsiteY234" fmla="*/ 1663747 h 1739947"/>
                  <a:gd name="connsiteX235" fmla="*/ 207169 w 2734519"/>
                  <a:gd name="connsiteY235" fmla="*/ 1673272 h 1739947"/>
                  <a:gd name="connsiteX236" fmla="*/ 211931 w 2734519"/>
                  <a:gd name="connsiteY236" fmla="*/ 1682797 h 1739947"/>
                  <a:gd name="connsiteX237" fmla="*/ 228600 w 2734519"/>
                  <a:gd name="connsiteY237" fmla="*/ 1687559 h 1739947"/>
                  <a:gd name="connsiteX238" fmla="*/ 242888 w 2734519"/>
                  <a:gd name="connsiteY238" fmla="*/ 1699466 h 1739947"/>
                  <a:gd name="connsiteX239" fmla="*/ 247650 w 2734519"/>
                  <a:gd name="connsiteY239" fmla="*/ 1711372 h 1739947"/>
                  <a:gd name="connsiteX240" fmla="*/ 250031 w 2734519"/>
                  <a:gd name="connsiteY240" fmla="*/ 1718516 h 1739947"/>
                  <a:gd name="connsiteX241" fmla="*/ 269081 w 2734519"/>
                  <a:gd name="connsiteY241" fmla="*/ 1737566 h 1739947"/>
                  <a:gd name="connsiteX242" fmla="*/ 292894 w 2734519"/>
                  <a:gd name="connsiteY242" fmla="*/ 1739947 h 1739947"/>
                  <a:gd name="connsiteX243" fmla="*/ 304800 w 2734519"/>
                  <a:gd name="connsiteY243" fmla="*/ 1737566 h 1739947"/>
                  <a:gd name="connsiteX244" fmla="*/ 307181 w 2734519"/>
                  <a:gd name="connsiteY244" fmla="*/ 1730422 h 1739947"/>
                  <a:gd name="connsiteX245" fmla="*/ 330994 w 2734519"/>
                  <a:gd name="connsiteY245" fmla="*/ 1728041 h 1739947"/>
                  <a:gd name="connsiteX246" fmla="*/ 338138 w 2734519"/>
                  <a:gd name="connsiteY246" fmla="*/ 1725659 h 1739947"/>
                  <a:gd name="connsiteX247" fmla="*/ 364331 w 2734519"/>
                  <a:gd name="connsiteY247" fmla="*/ 1704228 h 1739947"/>
                  <a:gd name="connsiteX248" fmla="*/ 366713 w 2734519"/>
                  <a:gd name="connsiteY248" fmla="*/ 1697084 h 1739947"/>
                  <a:gd name="connsiteX249" fmla="*/ 378619 w 2734519"/>
                  <a:gd name="connsiteY249" fmla="*/ 1694703 h 1739947"/>
                  <a:gd name="connsiteX250" fmla="*/ 402431 w 2734519"/>
                  <a:gd name="connsiteY250" fmla="*/ 1687559 h 1739947"/>
                  <a:gd name="connsiteX251" fmla="*/ 419100 w 2734519"/>
                  <a:gd name="connsiteY251" fmla="*/ 1680416 h 1739947"/>
                  <a:gd name="connsiteX252" fmla="*/ 478631 w 2734519"/>
                  <a:gd name="connsiteY252" fmla="*/ 1680416 h 1739947"/>
                  <a:gd name="connsiteX253" fmla="*/ 497681 w 2734519"/>
                  <a:gd name="connsiteY253" fmla="*/ 1682797 h 1739947"/>
                  <a:gd name="connsiteX254" fmla="*/ 509588 w 2734519"/>
                  <a:gd name="connsiteY254" fmla="*/ 1685178 h 1739947"/>
                  <a:gd name="connsiteX255" fmla="*/ 535781 w 2734519"/>
                  <a:gd name="connsiteY255" fmla="*/ 1687559 h 1739947"/>
                  <a:gd name="connsiteX256" fmla="*/ 550069 w 2734519"/>
                  <a:gd name="connsiteY256" fmla="*/ 1694703 h 1739947"/>
                  <a:gd name="connsiteX257" fmla="*/ 566738 w 2734519"/>
                  <a:gd name="connsiteY257" fmla="*/ 1699466 h 1739947"/>
                  <a:gd name="connsiteX258" fmla="*/ 585788 w 2734519"/>
                  <a:gd name="connsiteY258" fmla="*/ 1692322 h 1739947"/>
                  <a:gd name="connsiteX259" fmla="*/ 600075 w 2734519"/>
                  <a:gd name="connsiteY259" fmla="*/ 1699466 h 1739947"/>
                  <a:gd name="connsiteX260" fmla="*/ 607219 w 2734519"/>
                  <a:gd name="connsiteY260" fmla="*/ 1701847 h 1739947"/>
                  <a:gd name="connsiteX261" fmla="*/ 657225 w 2734519"/>
                  <a:gd name="connsiteY261" fmla="*/ 1699466 h 1739947"/>
                  <a:gd name="connsiteX262" fmla="*/ 661988 w 2734519"/>
                  <a:gd name="connsiteY262" fmla="*/ 1670891 h 1739947"/>
                  <a:gd name="connsiteX263" fmla="*/ 692944 w 2734519"/>
                  <a:gd name="connsiteY263" fmla="*/ 1668509 h 1739947"/>
                  <a:gd name="connsiteX264" fmla="*/ 716756 w 2734519"/>
                  <a:gd name="connsiteY264" fmla="*/ 1658984 h 1739947"/>
                  <a:gd name="connsiteX265" fmla="*/ 721519 w 2734519"/>
                  <a:gd name="connsiteY265" fmla="*/ 1642316 h 1739947"/>
                  <a:gd name="connsiteX266" fmla="*/ 731044 w 2734519"/>
                  <a:gd name="connsiteY266" fmla="*/ 1594691 h 1739947"/>
                  <a:gd name="connsiteX267" fmla="*/ 750094 w 2734519"/>
                  <a:gd name="connsiteY267" fmla="*/ 1587547 h 1739947"/>
                  <a:gd name="connsiteX268" fmla="*/ 757238 w 2734519"/>
                  <a:gd name="connsiteY268" fmla="*/ 1582784 h 1739947"/>
                  <a:gd name="connsiteX269" fmla="*/ 759619 w 2734519"/>
                  <a:gd name="connsiteY269" fmla="*/ 1570878 h 1739947"/>
                  <a:gd name="connsiteX270" fmla="*/ 802481 w 2734519"/>
                  <a:gd name="connsiteY270" fmla="*/ 1561353 h 1739947"/>
                  <a:gd name="connsiteX271" fmla="*/ 840581 w 2734519"/>
                  <a:gd name="connsiteY271" fmla="*/ 1549447 h 1739947"/>
                  <a:gd name="connsiteX272" fmla="*/ 869156 w 2734519"/>
                  <a:gd name="connsiteY272" fmla="*/ 1542303 h 1739947"/>
                  <a:gd name="connsiteX273" fmla="*/ 904875 w 2734519"/>
                  <a:gd name="connsiteY273" fmla="*/ 1537541 h 1739947"/>
                  <a:gd name="connsiteX274" fmla="*/ 916781 w 2734519"/>
                  <a:gd name="connsiteY274" fmla="*/ 1535159 h 1739947"/>
                  <a:gd name="connsiteX275" fmla="*/ 954881 w 2734519"/>
                  <a:gd name="connsiteY275" fmla="*/ 1537541 h 1739947"/>
                  <a:gd name="connsiteX276" fmla="*/ 952500 w 2734519"/>
                  <a:gd name="connsiteY276" fmla="*/ 1551828 h 1739947"/>
                  <a:gd name="connsiteX277" fmla="*/ 942975 w 2734519"/>
                  <a:gd name="connsiteY277" fmla="*/ 1554209 h 1739947"/>
                  <a:gd name="connsiteX278" fmla="*/ 933450 w 2734519"/>
                  <a:gd name="connsiteY278" fmla="*/ 1561353 h 1739947"/>
                  <a:gd name="connsiteX279" fmla="*/ 935831 w 2734519"/>
                  <a:gd name="connsiteY279" fmla="*/ 1575641 h 1739947"/>
                  <a:gd name="connsiteX280" fmla="*/ 942975 w 2734519"/>
                  <a:gd name="connsiteY280" fmla="*/ 1578022 h 1739947"/>
                  <a:gd name="connsiteX281" fmla="*/ 964406 w 2734519"/>
                  <a:gd name="connsiteY281" fmla="*/ 1580403 h 1739947"/>
                  <a:gd name="connsiteX282" fmla="*/ 1014413 w 2734519"/>
                  <a:gd name="connsiteY282" fmla="*/ 1578022 h 1739947"/>
                  <a:gd name="connsiteX283" fmla="*/ 1007269 w 2734519"/>
                  <a:gd name="connsiteY283" fmla="*/ 1570878 h 1739947"/>
                  <a:gd name="connsiteX284" fmla="*/ 995363 w 2734519"/>
                  <a:gd name="connsiteY284" fmla="*/ 1575641 h 1739947"/>
                  <a:gd name="connsiteX285" fmla="*/ 1007269 w 2734519"/>
                  <a:gd name="connsiteY285" fmla="*/ 1587547 h 1739947"/>
                  <a:gd name="connsiteX286" fmla="*/ 1035844 w 2734519"/>
                  <a:gd name="connsiteY286" fmla="*/ 1594691 h 1739947"/>
                  <a:gd name="connsiteX287" fmla="*/ 1045369 w 2734519"/>
                  <a:gd name="connsiteY287" fmla="*/ 1597072 h 1739947"/>
                  <a:gd name="connsiteX288" fmla="*/ 1066800 w 2734519"/>
                  <a:gd name="connsiteY288" fmla="*/ 1601834 h 1739947"/>
                  <a:gd name="connsiteX289" fmla="*/ 1083469 w 2734519"/>
                  <a:gd name="connsiteY289" fmla="*/ 1606597 h 1739947"/>
                  <a:gd name="connsiteX290" fmla="*/ 1102519 w 2734519"/>
                  <a:gd name="connsiteY290" fmla="*/ 1611359 h 1739947"/>
                  <a:gd name="connsiteX291" fmla="*/ 1114425 w 2734519"/>
                  <a:gd name="connsiteY291" fmla="*/ 1618503 h 1739947"/>
                  <a:gd name="connsiteX292" fmla="*/ 1116806 w 2734519"/>
                  <a:gd name="connsiteY292" fmla="*/ 1625647 h 1739947"/>
                  <a:gd name="connsiteX293" fmla="*/ 1119188 w 2734519"/>
                  <a:gd name="connsiteY293" fmla="*/ 1639934 h 1739947"/>
                  <a:gd name="connsiteX294" fmla="*/ 1128713 w 2734519"/>
                  <a:gd name="connsiteY294" fmla="*/ 1649459 h 1739947"/>
                  <a:gd name="connsiteX295" fmla="*/ 1135856 w 2734519"/>
                  <a:gd name="connsiteY295" fmla="*/ 1637553 h 1739947"/>
                  <a:gd name="connsiteX296" fmla="*/ 1152525 w 2734519"/>
                  <a:gd name="connsiteY296" fmla="*/ 1623266 h 1739947"/>
                  <a:gd name="connsiteX297" fmla="*/ 1195388 w 2734519"/>
                  <a:gd name="connsiteY297" fmla="*/ 1618503 h 1739947"/>
                  <a:gd name="connsiteX298" fmla="*/ 1200150 w 2734519"/>
                  <a:gd name="connsiteY298" fmla="*/ 1608978 h 1739947"/>
                  <a:gd name="connsiteX299" fmla="*/ 1207294 w 2734519"/>
                  <a:gd name="connsiteY299" fmla="*/ 1599453 h 1739947"/>
                  <a:gd name="connsiteX300" fmla="*/ 1216819 w 2734519"/>
                  <a:gd name="connsiteY300" fmla="*/ 1585166 h 1739947"/>
                  <a:gd name="connsiteX301" fmla="*/ 1221581 w 2734519"/>
                  <a:gd name="connsiteY301" fmla="*/ 1575641 h 1739947"/>
                  <a:gd name="connsiteX302" fmla="*/ 1257300 w 2734519"/>
                  <a:gd name="connsiteY302" fmla="*/ 1563734 h 1739947"/>
                  <a:gd name="connsiteX303" fmla="*/ 1269206 w 2734519"/>
                  <a:gd name="connsiteY303" fmla="*/ 1568497 h 1739947"/>
                  <a:gd name="connsiteX304" fmla="*/ 1271588 w 2734519"/>
                  <a:gd name="connsiteY304" fmla="*/ 1575641 h 1739947"/>
                  <a:gd name="connsiteX305" fmla="*/ 1283494 w 2734519"/>
                  <a:gd name="connsiteY305" fmla="*/ 1589928 h 1739947"/>
                  <a:gd name="connsiteX306" fmla="*/ 1290638 w 2734519"/>
                  <a:gd name="connsiteY306" fmla="*/ 1592309 h 1739947"/>
                  <a:gd name="connsiteX307" fmla="*/ 1316831 w 2734519"/>
                  <a:gd name="connsiteY307" fmla="*/ 1580403 h 1739947"/>
                  <a:gd name="connsiteX308" fmla="*/ 1319213 w 2734519"/>
                  <a:gd name="connsiteY308" fmla="*/ 1568497 h 1739947"/>
                  <a:gd name="connsiteX309" fmla="*/ 1328738 w 2734519"/>
                  <a:gd name="connsiteY309" fmla="*/ 1566116 h 1739947"/>
                  <a:gd name="connsiteX310" fmla="*/ 1354931 w 2734519"/>
                  <a:gd name="connsiteY310" fmla="*/ 1563734 h 1739947"/>
                  <a:gd name="connsiteX311" fmla="*/ 1371600 w 2734519"/>
                  <a:gd name="connsiteY311" fmla="*/ 1570878 h 1739947"/>
                  <a:gd name="connsiteX312" fmla="*/ 1388269 w 2734519"/>
                  <a:gd name="connsiteY312" fmla="*/ 1575641 h 1739947"/>
                  <a:gd name="connsiteX313" fmla="*/ 1407319 w 2734519"/>
                  <a:gd name="connsiteY313" fmla="*/ 1570878 h 1739947"/>
                  <a:gd name="connsiteX314" fmla="*/ 1409700 w 2734519"/>
                  <a:gd name="connsiteY314" fmla="*/ 1532778 h 1739947"/>
                  <a:gd name="connsiteX315" fmla="*/ 1412081 w 2734519"/>
                  <a:gd name="connsiteY315" fmla="*/ 1523253 h 1739947"/>
                  <a:gd name="connsiteX316" fmla="*/ 1431131 w 2734519"/>
                  <a:gd name="connsiteY316" fmla="*/ 1504203 h 1739947"/>
                  <a:gd name="connsiteX317" fmla="*/ 1438275 w 2734519"/>
                  <a:gd name="connsiteY317" fmla="*/ 1492297 h 1739947"/>
                  <a:gd name="connsiteX318" fmla="*/ 1438275 w 2734519"/>
                  <a:gd name="connsiteY318" fmla="*/ 1463722 h 1739947"/>
                  <a:gd name="connsiteX319" fmla="*/ 1454944 w 2734519"/>
                  <a:gd name="connsiteY319" fmla="*/ 1458959 h 1739947"/>
                  <a:gd name="connsiteX320" fmla="*/ 1464469 w 2734519"/>
                  <a:gd name="connsiteY320" fmla="*/ 1456578 h 1739947"/>
                  <a:gd name="connsiteX321" fmla="*/ 1469231 w 2734519"/>
                  <a:gd name="connsiteY321" fmla="*/ 1442291 h 1739947"/>
                  <a:gd name="connsiteX322" fmla="*/ 1466850 w 2734519"/>
                  <a:gd name="connsiteY322" fmla="*/ 1394666 h 1739947"/>
                  <a:gd name="connsiteX323" fmla="*/ 1459706 w 2734519"/>
                  <a:gd name="connsiteY323" fmla="*/ 1387522 h 1739947"/>
                  <a:gd name="connsiteX324" fmla="*/ 1452563 w 2734519"/>
                  <a:gd name="connsiteY324" fmla="*/ 1377997 h 1739947"/>
                  <a:gd name="connsiteX325" fmla="*/ 1454944 w 2734519"/>
                  <a:gd name="connsiteY325" fmla="*/ 1349422 h 1739947"/>
                  <a:gd name="connsiteX326" fmla="*/ 1483519 w 2734519"/>
                  <a:gd name="connsiteY326" fmla="*/ 1351803 h 1739947"/>
                  <a:gd name="connsiteX327" fmla="*/ 1521619 w 2734519"/>
                  <a:gd name="connsiteY327" fmla="*/ 1347041 h 1739947"/>
                  <a:gd name="connsiteX328" fmla="*/ 1526381 w 2734519"/>
                  <a:gd name="connsiteY328" fmla="*/ 1332753 h 1739947"/>
                  <a:gd name="connsiteX329" fmla="*/ 1535906 w 2734519"/>
                  <a:gd name="connsiteY329" fmla="*/ 1313703 h 1739947"/>
                  <a:gd name="connsiteX330" fmla="*/ 1547813 w 2734519"/>
                  <a:gd name="connsiteY330" fmla="*/ 1311322 h 1739947"/>
                  <a:gd name="connsiteX331" fmla="*/ 1557338 w 2734519"/>
                  <a:gd name="connsiteY331" fmla="*/ 1304178 h 1739947"/>
                  <a:gd name="connsiteX332" fmla="*/ 1566863 w 2734519"/>
                  <a:gd name="connsiteY332" fmla="*/ 1292272 h 1739947"/>
                  <a:gd name="connsiteX333" fmla="*/ 1578769 w 2734519"/>
                  <a:gd name="connsiteY333" fmla="*/ 1285128 h 1739947"/>
                  <a:gd name="connsiteX334" fmla="*/ 1585913 w 2734519"/>
                  <a:gd name="connsiteY334" fmla="*/ 1261316 h 1739947"/>
                  <a:gd name="connsiteX335" fmla="*/ 1583531 w 2734519"/>
                  <a:gd name="connsiteY335" fmla="*/ 1254172 h 1739947"/>
                  <a:gd name="connsiteX336" fmla="*/ 1574006 w 2734519"/>
                  <a:gd name="connsiteY336" fmla="*/ 1244647 h 1739947"/>
                  <a:gd name="connsiteX337" fmla="*/ 1566863 w 2734519"/>
                  <a:gd name="connsiteY337" fmla="*/ 1242266 h 1739947"/>
                  <a:gd name="connsiteX338" fmla="*/ 1550194 w 2734519"/>
                  <a:gd name="connsiteY338" fmla="*/ 1220834 h 1739947"/>
                  <a:gd name="connsiteX339" fmla="*/ 1543050 w 2734519"/>
                  <a:gd name="connsiteY339" fmla="*/ 1197022 h 1739947"/>
                  <a:gd name="connsiteX340" fmla="*/ 1545431 w 2734519"/>
                  <a:gd name="connsiteY340" fmla="*/ 1175591 h 1739947"/>
                  <a:gd name="connsiteX341" fmla="*/ 1559719 w 2734519"/>
                  <a:gd name="connsiteY341" fmla="*/ 1163684 h 1739947"/>
                  <a:gd name="connsiteX342" fmla="*/ 1571625 w 2734519"/>
                  <a:gd name="connsiteY342" fmla="*/ 1158922 h 1739947"/>
                  <a:gd name="connsiteX343" fmla="*/ 1643063 w 2734519"/>
                  <a:gd name="connsiteY343" fmla="*/ 1154159 h 1739947"/>
                  <a:gd name="connsiteX344" fmla="*/ 1662113 w 2734519"/>
                  <a:gd name="connsiteY344" fmla="*/ 1130347 h 1739947"/>
                  <a:gd name="connsiteX345" fmla="*/ 1671638 w 2734519"/>
                  <a:gd name="connsiteY345" fmla="*/ 1066053 h 1739947"/>
                  <a:gd name="connsiteX346" fmla="*/ 1674019 w 2734519"/>
                  <a:gd name="connsiteY346" fmla="*/ 1056528 h 1739947"/>
                  <a:gd name="connsiteX347" fmla="*/ 1676400 w 2734519"/>
                  <a:gd name="connsiteY347" fmla="*/ 1044622 h 1739947"/>
                  <a:gd name="connsiteX348" fmla="*/ 1683544 w 2734519"/>
                  <a:gd name="connsiteY348" fmla="*/ 1037478 h 1739947"/>
                  <a:gd name="connsiteX349" fmla="*/ 1695450 w 2734519"/>
                  <a:gd name="connsiteY349" fmla="*/ 1016047 h 1739947"/>
                  <a:gd name="connsiteX350" fmla="*/ 1700213 w 2734519"/>
                  <a:gd name="connsiteY350" fmla="*/ 1008903 h 1739947"/>
                  <a:gd name="connsiteX351" fmla="*/ 1697831 w 2734519"/>
                  <a:gd name="connsiteY351" fmla="*/ 992234 h 1739947"/>
                  <a:gd name="connsiteX352" fmla="*/ 1693069 w 2734519"/>
                  <a:gd name="connsiteY352" fmla="*/ 968422 h 1739947"/>
                  <a:gd name="connsiteX353" fmla="*/ 1688306 w 2734519"/>
                  <a:gd name="connsiteY353" fmla="*/ 939847 h 1739947"/>
                  <a:gd name="connsiteX354" fmla="*/ 1690688 w 2734519"/>
                  <a:gd name="connsiteY354" fmla="*/ 923178 h 1739947"/>
                  <a:gd name="connsiteX355" fmla="*/ 1700213 w 2734519"/>
                  <a:gd name="connsiteY355" fmla="*/ 899366 h 1739947"/>
                  <a:gd name="connsiteX356" fmla="*/ 1695450 w 2734519"/>
                  <a:gd name="connsiteY356" fmla="*/ 892222 h 1739947"/>
                  <a:gd name="connsiteX357" fmla="*/ 1685925 w 2734519"/>
                  <a:gd name="connsiteY357" fmla="*/ 875553 h 1739947"/>
                  <a:gd name="connsiteX358" fmla="*/ 1688306 w 2734519"/>
                  <a:gd name="connsiteY358" fmla="*/ 856503 h 1739947"/>
                  <a:gd name="connsiteX359" fmla="*/ 1693069 w 2734519"/>
                  <a:gd name="connsiteY359" fmla="*/ 842216 h 1739947"/>
                  <a:gd name="connsiteX360" fmla="*/ 1700213 w 2734519"/>
                  <a:gd name="connsiteY360" fmla="*/ 818403 h 1739947"/>
                  <a:gd name="connsiteX361" fmla="*/ 1712119 w 2734519"/>
                  <a:gd name="connsiteY361" fmla="*/ 811259 h 1739947"/>
                  <a:gd name="connsiteX362" fmla="*/ 1724025 w 2734519"/>
                  <a:gd name="connsiteY362" fmla="*/ 808878 h 1739947"/>
                  <a:gd name="connsiteX363" fmla="*/ 1745456 w 2734519"/>
                  <a:gd name="connsiteY363" fmla="*/ 787447 h 1739947"/>
                  <a:gd name="connsiteX364" fmla="*/ 1752600 w 2734519"/>
                  <a:gd name="connsiteY364" fmla="*/ 780303 h 1739947"/>
                  <a:gd name="connsiteX365" fmla="*/ 1757363 w 2734519"/>
                  <a:gd name="connsiteY365" fmla="*/ 763634 h 1739947"/>
                  <a:gd name="connsiteX366" fmla="*/ 1759744 w 2734519"/>
                  <a:gd name="connsiteY366" fmla="*/ 756491 h 1739947"/>
                  <a:gd name="connsiteX367" fmla="*/ 1771650 w 2734519"/>
                  <a:gd name="connsiteY367" fmla="*/ 758872 h 1739947"/>
                  <a:gd name="connsiteX368" fmla="*/ 1788319 w 2734519"/>
                  <a:gd name="connsiteY368" fmla="*/ 766016 h 1739947"/>
                  <a:gd name="connsiteX369" fmla="*/ 1804988 w 2734519"/>
                  <a:gd name="connsiteY369" fmla="*/ 780303 h 1739947"/>
                  <a:gd name="connsiteX370" fmla="*/ 1809750 w 2734519"/>
                  <a:gd name="connsiteY370" fmla="*/ 787447 h 1739947"/>
                  <a:gd name="connsiteX371" fmla="*/ 1835944 w 2734519"/>
                  <a:gd name="connsiteY371" fmla="*/ 775541 h 1739947"/>
                  <a:gd name="connsiteX372" fmla="*/ 1838325 w 2734519"/>
                  <a:gd name="connsiteY372" fmla="*/ 768397 h 1739947"/>
                  <a:gd name="connsiteX373" fmla="*/ 1840706 w 2734519"/>
                  <a:gd name="connsiteY373" fmla="*/ 754109 h 1739947"/>
                  <a:gd name="connsiteX374" fmla="*/ 1854994 w 2734519"/>
                  <a:gd name="connsiteY374" fmla="*/ 749347 h 1739947"/>
                  <a:gd name="connsiteX375" fmla="*/ 1881188 w 2734519"/>
                  <a:gd name="connsiteY375" fmla="*/ 754109 h 1739947"/>
                  <a:gd name="connsiteX376" fmla="*/ 1897856 w 2734519"/>
                  <a:gd name="connsiteY376" fmla="*/ 763634 h 1739947"/>
                  <a:gd name="connsiteX377" fmla="*/ 1902619 w 2734519"/>
                  <a:gd name="connsiteY377" fmla="*/ 770778 h 1739947"/>
                  <a:gd name="connsiteX378" fmla="*/ 1916906 w 2734519"/>
                  <a:gd name="connsiteY378" fmla="*/ 777922 h 1739947"/>
                  <a:gd name="connsiteX379" fmla="*/ 1938338 w 2734519"/>
                  <a:gd name="connsiteY379" fmla="*/ 770778 h 1739947"/>
                  <a:gd name="connsiteX380" fmla="*/ 1952625 w 2734519"/>
                  <a:gd name="connsiteY380" fmla="*/ 761253 h 1739947"/>
                  <a:gd name="connsiteX381" fmla="*/ 1959769 w 2734519"/>
                  <a:gd name="connsiteY381" fmla="*/ 758872 h 1739947"/>
                  <a:gd name="connsiteX382" fmla="*/ 1988344 w 2734519"/>
                  <a:gd name="connsiteY382" fmla="*/ 761253 h 1739947"/>
                  <a:gd name="connsiteX383" fmla="*/ 1997869 w 2734519"/>
                  <a:gd name="connsiteY383" fmla="*/ 763634 h 1739947"/>
                  <a:gd name="connsiteX384" fmla="*/ 2078831 w 2734519"/>
                  <a:gd name="connsiteY384" fmla="*/ 766016 h 1739947"/>
                  <a:gd name="connsiteX385" fmla="*/ 2090738 w 2734519"/>
                  <a:gd name="connsiteY385" fmla="*/ 773159 h 1739947"/>
                  <a:gd name="connsiteX386" fmla="*/ 2102644 w 2734519"/>
                  <a:gd name="connsiteY386" fmla="*/ 775541 h 1739947"/>
                  <a:gd name="connsiteX387" fmla="*/ 2157413 w 2734519"/>
                  <a:gd name="connsiteY387" fmla="*/ 780303 h 1739947"/>
                  <a:gd name="connsiteX388" fmla="*/ 2181225 w 2734519"/>
                  <a:gd name="connsiteY388" fmla="*/ 796972 h 1739947"/>
                  <a:gd name="connsiteX389" fmla="*/ 2190750 w 2734519"/>
                  <a:gd name="connsiteY389" fmla="*/ 799353 h 1739947"/>
                  <a:gd name="connsiteX390" fmla="*/ 2207419 w 2734519"/>
                  <a:gd name="connsiteY390" fmla="*/ 806497 h 1739947"/>
                  <a:gd name="connsiteX391" fmla="*/ 2228850 w 2734519"/>
                  <a:gd name="connsiteY391" fmla="*/ 811259 h 1739947"/>
                  <a:gd name="connsiteX392" fmla="*/ 2274094 w 2734519"/>
                  <a:gd name="connsiteY392" fmla="*/ 818403 h 1739947"/>
                  <a:gd name="connsiteX393" fmla="*/ 2283619 w 2734519"/>
                  <a:gd name="connsiteY393" fmla="*/ 823166 h 1739947"/>
                  <a:gd name="connsiteX394" fmla="*/ 2324100 w 2734519"/>
                  <a:gd name="connsiteY394" fmla="*/ 823166 h 1739947"/>
                  <a:gd name="connsiteX395" fmla="*/ 2333625 w 2734519"/>
                  <a:gd name="connsiteY395" fmla="*/ 820784 h 1739947"/>
                  <a:gd name="connsiteX396" fmla="*/ 2340769 w 2734519"/>
                  <a:gd name="connsiteY396" fmla="*/ 818403 h 1739947"/>
                  <a:gd name="connsiteX397" fmla="*/ 2345531 w 2734519"/>
                  <a:gd name="connsiteY397" fmla="*/ 804116 h 1739947"/>
                  <a:gd name="connsiteX398" fmla="*/ 2340769 w 2734519"/>
                  <a:gd name="connsiteY398" fmla="*/ 792209 h 1739947"/>
                  <a:gd name="connsiteX399" fmla="*/ 2328863 w 2734519"/>
                  <a:gd name="connsiteY399" fmla="*/ 789828 h 1739947"/>
                  <a:gd name="connsiteX400" fmla="*/ 2297906 w 2734519"/>
                  <a:gd name="connsiteY400" fmla="*/ 785066 h 1739947"/>
                  <a:gd name="connsiteX401" fmla="*/ 2271713 w 2734519"/>
                  <a:gd name="connsiteY401" fmla="*/ 766016 h 1739947"/>
                  <a:gd name="connsiteX402" fmla="*/ 2266950 w 2734519"/>
                  <a:gd name="connsiteY402" fmla="*/ 758872 h 1739947"/>
                  <a:gd name="connsiteX403" fmla="*/ 2264569 w 2734519"/>
                  <a:gd name="connsiteY403" fmla="*/ 744584 h 1739947"/>
                  <a:gd name="connsiteX404" fmla="*/ 2281238 w 2734519"/>
                  <a:gd name="connsiteY404" fmla="*/ 746966 h 1739947"/>
                  <a:gd name="connsiteX405" fmla="*/ 2290763 w 2734519"/>
                  <a:gd name="connsiteY405" fmla="*/ 754109 h 1739947"/>
                  <a:gd name="connsiteX406" fmla="*/ 2314575 w 2734519"/>
                  <a:gd name="connsiteY406" fmla="*/ 768397 h 1739947"/>
                  <a:gd name="connsiteX407" fmla="*/ 2338388 w 2734519"/>
                  <a:gd name="connsiteY407" fmla="*/ 780303 h 1739947"/>
                  <a:gd name="connsiteX408" fmla="*/ 2350294 w 2734519"/>
                  <a:gd name="connsiteY408" fmla="*/ 782684 h 1739947"/>
                  <a:gd name="connsiteX409" fmla="*/ 2371725 w 2734519"/>
                  <a:gd name="connsiteY409" fmla="*/ 789828 h 1739947"/>
                  <a:gd name="connsiteX410" fmla="*/ 2402681 w 2734519"/>
                  <a:gd name="connsiteY410" fmla="*/ 787447 h 1739947"/>
                  <a:gd name="connsiteX411" fmla="*/ 2424113 w 2734519"/>
                  <a:gd name="connsiteY411" fmla="*/ 782684 h 1739947"/>
                  <a:gd name="connsiteX412" fmla="*/ 2447925 w 2734519"/>
                  <a:gd name="connsiteY412" fmla="*/ 777922 h 1739947"/>
                  <a:gd name="connsiteX413" fmla="*/ 2469356 w 2734519"/>
                  <a:gd name="connsiteY413" fmla="*/ 770778 h 1739947"/>
                  <a:gd name="connsiteX414" fmla="*/ 2476500 w 2734519"/>
                  <a:gd name="connsiteY414" fmla="*/ 768397 h 1739947"/>
                  <a:gd name="connsiteX415" fmla="*/ 2550319 w 2734519"/>
                  <a:gd name="connsiteY415" fmla="*/ 758872 h 1739947"/>
                  <a:gd name="connsiteX416" fmla="*/ 2557463 w 2734519"/>
                  <a:gd name="connsiteY416" fmla="*/ 735059 h 1739947"/>
                  <a:gd name="connsiteX417" fmla="*/ 2576513 w 2734519"/>
                  <a:gd name="connsiteY417" fmla="*/ 725534 h 1739947"/>
                  <a:gd name="connsiteX418" fmla="*/ 2581275 w 2734519"/>
                  <a:gd name="connsiteY418" fmla="*/ 716009 h 1739947"/>
                  <a:gd name="connsiteX419" fmla="*/ 2574131 w 2734519"/>
                  <a:gd name="connsiteY419" fmla="*/ 708866 h 1739947"/>
                  <a:gd name="connsiteX420" fmla="*/ 2531269 w 2734519"/>
                  <a:gd name="connsiteY420" fmla="*/ 706484 h 1739947"/>
                  <a:gd name="connsiteX421" fmla="*/ 2519363 w 2734519"/>
                  <a:gd name="connsiteY421" fmla="*/ 704103 h 1739947"/>
                  <a:gd name="connsiteX422" fmla="*/ 2512219 w 2734519"/>
                  <a:gd name="connsiteY422" fmla="*/ 701722 h 1739947"/>
                  <a:gd name="connsiteX423" fmla="*/ 2509838 w 2734519"/>
                  <a:gd name="connsiteY423" fmla="*/ 694578 h 1739947"/>
                  <a:gd name="connsiteX424" fmla="*/ 2528888 w 2734519"/>
                  <a:gd name="connsiteY424" fmla="*/ 673147 h 1739947"/>
                  <a:gd name="connsiteX425" fmla="*/ 2512219 w 2734519"/>
                  <a:gd name="connsiteY425" fmla="*/ 666003 h 1739947"/>
                  <a:gd name="connsiteX426" fmla="*/ 2457450 w 2734519"/>
                  <a:gd name="connsiteY426" fmla="*/ 661241 h 1739947"/>
                  <a:gd name="connsiteX427" fmla="*/ 2445544 w 2734519"/>
                  <a:gd name="connsiteY427" fmla="*/ 656478 h 1739947"/>
                  <a:gd name="connsiteX428" fmla="*/ 2433638 w 2734519"/>
                  <a:gd name="connsiteY428" fmla="*/ 642191 h 1739947"/>
                  <a:gd name="connsiteX429" fmla="*/ 2421731 w 2734519"/>
                  <a:gd name="connsiteY429" fmla="*/ 625522 h 1739947"/>
                  <a:gd name="connsiteX430" fmla="*/ 2421731 w 2734519"/>
                  <a:gd name="connsiteY430" fmla="*/ 601709 h 1739947"/>
                  <a:gd name="connsiteX431" fmla="*/ 2433638 w 2734519"/>
                  <a:gd name="connsiteY431" fmla="*/ 599328 h 1739947"/>
                  <a:gd name="connsiteX432" fmla="*/ 2440781 w 2734519"/>
                  <a:gd name="connsiteY432" fmla="*/ 596947 h 1739947"/>
                  <a:gd name="connsiteX433" fmla="*/ 2471738 w 2734519"/>
                  <a:gd name="connsiteY433" fmla="*/ 594566 h 1739947"/>
                  <a:gd name="connsiteX434" fmla="*/ 2476500 w 2734519"/>
                  <a:gd name="connsiteY434" fmla="*/ 585041 h 1739947"/>
                  <a:gd name="connsiteX435" fmla="*/ 2497931 w 2734519"/>
                  <a:gd name="connsiteY435" fmla="*/ 585041 h 1739947"/>
                  <a:gd name="connsiteX436" fmla="*/ 2512219 w 2734519"/>
                  <a:gd name="connsiteY436" fmla="*/ 592184 h 1739947"/>
                  <a:gd name="connsiteX437" fmla="*/ 2519363 w 2734519"/>
                  <a:gd name="connsiteY437" fmla="*/ 599328 h 1739947"/>
                  <a:gd name="connsiteX438" fmla="*/ 2526506 w 2734519"/>
                  <a:gd name="connsiteY438" fmla="*/ 594566 h 1739947"/>
                  <a:gd name="connsiteX439" fmla="*/ 2531269 w 2734519"/>
                  <a:gd name="connsiteY439" fmla="*/ 570753 h 1739947"/>
                  <a:gd name="connsiteX440" fmla="*/ 2545556 w 2734519"/>
                  <a:gd name="connsiteY440" fmla="*/ 585041 h 1739947"/>
                  <a:gd name="connsiteX441" fmla="*/ 2562225 w 2734519"/>
                  <a:gd name="connsiteY441" fmla="*/ 594566 h 1739947"/>
                  <a:gd name="connsiteX442" fmla="*/ 2569369 w 2734519"/>
                  <a:gd name="connsiteY442" fmla="*/ 599328 h 1739947"/>
                  <a:gd name="connsiteX443" fmla="*/ 2586038 w 2734519"/>
                  <a:gd name="connsiteY443" fmla="*/ 596947 h 1739947"/>
                  <a:gd name="connsiteX444" fmla="*/ 2609850 w 2734519"/>
                  <a:gd name="connsiteY444" fmla="*/ 587422 h 1739947"/>
                  <a:gd name="connsiteX445" fmla="*/ 2624138 w 2734519"/>
                  <a:gd name="connsiteY445" fmla="*/ 577897 h 1739947"/>
                  <a:gd name="connsiteX446" fmla="*/ 2664619 w 2734519"/>
                  <a:gd name="connsiteY446" fmla="*/ 568372 h 1739947"/>
                  <a:gd name="connsiteX447" fmla="*/ 2690813 w 2734519"/>
                  <a:gd name="connsiteY447" fmla="*/ 546941 h 1739947"/>
                  <a:gd name="connsiteX448" fmla="*/ 2712244 w 2734519"/>
                  <a:gd name="connsiteY448" fmla="*/ 525509 h 1739947"/>
                  <a:gd name="connsiteX449" fmla="*/ 2728913 w 2734519"/>
                  <a:gd name="connsiteY449" fmla="*/ 506459 h 1739947"/>
                  <a:gd name="connsiteX450" fmla="*/ 2731294 w 2734519"/>
                  <a:gd name="connsiteY450" fmla="*/ 499316 h 1739947"/>
                  <a:gd name="connsiteX451" fmla="*/ 2728913 w 2734519"/>
                  <a:gd name="connsiteY451" fmla="*/ 454072 h 1739947"/>
                  <a:gd name="connsiteX452" fmla="*/ 2717006 w 2734519"/>
                  <a:gd name="connsiteY452" fmla="*/ 430259 h 1739947"/>
                  <a:gd name="connsiteX453" fmla="*/ 2688431 w 2734519"/>
                  <a:gd name="connsiteY453" fmla="*/ 432641 h 1739947"/>
                  <a:gd name="connsiteX454" fmla="*/ 2669381 w 2734519"/>
                  <a:gd name="connsiteY454" fmla="*/ 437403 h 1739947"/>
                  <a:gd name="connsiteX455" fmla="*/ 2638425 w 2734519"/>
                  <a:gd name="connsiteY455" fmla="*/ 435022 h 1739947"/>
                  <a:gd name="connsiteX456" fmla="*/ 2621756 w 2734519"/>
                  <a:gd name="connsiteY456" fmla="*/ 430259 h 1739947"/>
                  <a:gd name="connsiteX457" fmla="*/ 2600325 w 2734519"/>
                  <a:gd name="connsiteY457" fmla="*/ 427878 h 1739947"/>
                  <a:gd name="connsiteX458" fmla="*/ 2581275 w 2734519"/>
                  <a:gd name="connsiteY458" fmla="*/ 413591 h 1739947"/>
                  <a:gd name="connsiteX459" fmla="*/ 2571750 w 2734519"/>
                  <a:gd name="connsiteY459" fmla="*/ 396922 h 1739947"/>
                  <a:gd name="connsiteX460" fmla="*/ 2566988 w 2734519"/>
                  <a:gd name="connsiteY460" fmla="*/ 387397 h 1739947"/>
                  <a:gd name="connsiteX461" fmla="*/ 2559844 w 2734519"/>
                  <a:gd name="connsiteY461" fmla="*/ 385016 h 1739947"/>
                  <a:gd name="connsiteX462" fmla="*/ 2550319 w 2734519"/>
                  <a:gd name="connsiteY462" fmla="*/ 380253 h 1739947"/>
                  <a:gd name="connsiteX463" fmla="*/ 2516981 w 2734519"/>
                  <a:gd name="connsiteY463" fmla="*/ 368347 h 1739947"/>
                  <a:gd name="connsiteX464" fmla="*/ 2509838 w 2734519"/>
                  <a:gd name="connsiteY464" fmla="*/ 363584 h 1739947"/>
                  <a:gd name="connsiteX465" fmla="*/ 2502694 w 2734519"/>
                  <a:gd name="connsiteY465" fmla="*/ 361203 h 1739947"/>
                  <a:gd name="connsiteX466" fmla="*/ 2469356 w 2734519"/>
                  <a:gd name="connsiteY466" fmla="*/ 356441 h 1739947"/>
                  <a:gd name="connsiteX467" fmla="*/ 2459831 w 2734519"/>
                  <a:gd name="connsiteY467" fmla="*/ 354059 h 1739947"/>
                  <a:gd name="connsiteX468" fmla="*/ 2445544 w 2734519"/>
                  <a:gd name="connsiteY468" fmla="*/ 337391 h 1739947"/>
                  <a:gd name="connsiteX469" fmla="*/ 2436019 w 2734519"/>
                  <a:gd name="connsiteY469" fmla="*/ 335009 h 1739947"/>
                  <a:gd name="connsiteX470" fmla="*/ 2416969 w 2734519"/>
                  <a:gd name="connsiteY470" fmla="*/ 327866 h 1739947"/>
                  <a:gd name="connsiteX471" fmla="*/ 2409825 w 2734519"/>
                  <a:gd name="connsiteY471" fmla="*/ 335009 h 1739947"/>
                  <a:gd name="connsiteX472" fmla="*/ 2407444 w 2734519"/>
                  <a:gd name="connsiteY472" fmla="*/ 342153 h 1739947"/>
                  <a:gd name="connsiteX473" fmla="*/ 2402681 w 2734519"/>
                  <a:gd name="connsiteY473" fmla="*/ 351678 h 1739947"/>
                  <a:gd name="connsiteX474" fmla="*/ 2400300 w 2734519"/>
                  <a:gd name="connsiteY474" fmla="*/ 361203 h 1739947"/>
                  <a:gd name="connsiteX475" fmla="*/ 2362200 w 2734519"/>
                  <a:gd name="connsiteY475" fmla="*/ 368347 h 1739947"/>
                  <a:gd name="connsiteX476" fmla="*/ 2336006 w 2734519"/>
                  <a:gd name="connsiteY476" fmla="*/ 365966 h 1739947"/>
                  <a:gd name="connsiteX477" fmla="*/ 2343150 w 2734519"/>
                  <a:gd name="connsiteY477" fmla="*/ 361203 h 1739947"/>
                  <a:gd name="connsiteX478" fmla="*/ 2369344 w 2734519"/>
                  <a:gd name="connsiteY478" fmla="*/ 356441 h 1739947"/>
                  <a:gd name="connsiteX479" fmla="*/ 2376488 w 2734519"/>
                  <a:gd name="connsiteY479" fmla="*/ 354059 h 1739947"/>
                  <a:gd name="connsiteX480" fmla="*/ 2386013 w 2734519"/>
                  <a:gd name="connsiteY480" fmla="*/ 351678 h 1739947"/>
                  <a:gd name="connsiteX481" fmla="*/ 2400300 w 2734519"/>
                  <a:gd name="connsiteY481" fmla="*/ 339772 h 1739947"/>
                  <a:gd name="connsiteX482" fmla="*/ 2402681 w 2734519"/>
                  <a:gd name="connsiteY482" fmla="*/ 330247 h 1739947"/>
                  <a:gd name="connsiteX483" fmla="*/ 2393156 w 2734519"/>
                  <a:gd name="connsiteY483" fmla="*/ 325484 h 1739947"/>
                  <a:gd name="connsiteX484" fmla="*/ 2386013 w 2734519"/>
                  <a:gd name="connsiteY484" fmla="*/ 315959 h 1739947"/>
                  <a:gd name="connsiteX485" fmla="*/ 2383631 w 2734519"/>
                  <a:gd name="connsiteY485" fmla="*/ 306434 h 1739947"/>
                  <a:gd name="connsiteX486" fmla="*/ 2381250 w 2734519"/>
                  <a:gd name="connsiteY486" fmla="*/ 289766 h 1739947"/>
                  <a:gd name="connsiteX487" fmla="*/ 2376488 w 2734519"/>
                  <a:gd name="connsiteY487" fmla="*/ 280241 h 1739947"/>
                  <a:gd name="connsiteX488" fmla="*/ 2369344 w 2734519"/>
                  <a:gd name="connsiteY488" fmla="*/ 282622 h 1739947"/>
                  <a:gd name="connsiteX489" fmla="*/ 2347913 w 2734519"/>
                  <a:gd name="connsiteY489" fmla="*/ 285003 h 1739947"/>
                  <a:gd name="connsiteX490" fmla="*/ 2340769 w 2734519"/>
                  <a:gd name="connsiteY490" fmla="*/ 294528 h 1739947"/>
                  <a:gd name="connsiteX491" fmla="*/ 2333625 w 2734519"/>
                  <a:gd name="connsiteY491" fmla="*/ 299291 h 1739947"/>
                  <a:gd name="connsiteX492" fmla="*/ 2305050 w 2734519"/>
                  <a:gd name="connsiteY492" fmla="*/ 304053 h 1739947"/>
                  <a:gd name="connsiteX493" fmla="*/ 2255044 w 2734519"/>
                  <a:gd name="connsiteY493" fmla="*/ 308816 h 1739947"/>
                  <a:gd name="connsiteX494" fmla="*/ 2250281 w 2734519"/>
                  <a:gd name="connsiteY494" fmla="*/ 301672 h 1739947"/>
                  <a:gd name="connsiteX495" fmla="*/ 2255044 w 2734519"/>
                  <a:gd name="connsiteY495" fmla="*/ 294528 h 1739947"/>
                  <a:gd name="connsiteX496" fmla="*/ 2262188 w 2734519"/>
                  <a:gd name="connsiteY496" fmla="*/ 289766 h 1739947"/>
                  <a:gd name="connsiteX497" fmla="*/ 2266950 w 2734519"/>
                  <a:gd name="connsiteY497" fmla="*/ 273097 h 1739947"/>
                  <a:gd name="connsiteX498" fmla="*/ 2264569 w 2734519"/>
                  <a:gd name="connsiteY498" fmla="*/ 265953 h 1739947"/>
                  <a:gd name="connsiteX499" fmla="*/ 2259806 w 2734519"/>
                  <a:gd name="connsiteY499" fmla="*/ 256428 h 1739947"/>
                  <a:gd name="connsiteX500" fmla="*/ 2252663 w 2734519"/>
                  <a:gd name="connsiteY500" fmla="*/ 239759 h 1739947"/>
                  <a:gd name="connsiteX501" fmla="*/ 2269331 w 2734519"/>
                  <a:gd name="connsiteY501" fmla="*/ 234997 h 1739947"/>
                  <a:gd name="connsiteX502" fmla="*/ 2290763 w 2734519"/>
                  <a:gd name="connsiteY502" fmla="*/ 223091 h 1739947"/>
                  <a:gd name="connsiteX503" fmla="*/ 2283619 w 2734519"/>
                  <a:gd name="connsiteY503" fmla="*/ 156416 h 1739947"/>
                  <a:gd name="connsiteX504" fmla="*/ 2271713 w 2734519"/>
                  <a:gd name="connsiteY504" fmla="*/ 144509 h 1739947"/>
                  <a:gd name="connsiteX505" fmla="*/ 2257425 w 2734519"/>
                  <a:gd name="connsiteY505" fmla="*/ 139747 h 1739947"/>
                  <a:gd name="connsiteX506" fmla="*/ 2233613 w 2734519"/>
                  <a:gd name="connsiteY506" fmla="*/ 132603 h 1739947"/>
                  <a:gd name="connsiteX507" fmla="*/ 2231231 w 2734519"/>
                  <a:gd name="connsiteY507" fmla="*/ 123078 h 1739947"/>
                  <a:gd name="connsiteX508" fmla="*/ 2221706 w 2734519"/>
                  <a:gd name="connsiteY508" fmla="*/ 125459 h 1739947"/>
                  <a:gd name="connsiteX509" fmla="*/ 2200275 w 2734519"/>
                  <a:gd name="connsiteY509" fmla="*/ 142128 h 1739947"/>
                  <a:gd name="connsiteX510" fmla="*/ 2202656 w 2734519"/>
                  <a:gd name="connsiteY510" fmla="*/ 120697 h 1739947"/>
                  <a:gd name="connsiteX511" fmla="*/ 2209800 w 2734519"/>
                  <a:gd name="connsiteY511" fmla="*/ 118316 h 1739947"/>
                  <a:gd name="connsiteX512" fmla="*/ 2257425 w 2734519"/>
                  <a:gd name="connsiteY512" fmla="*/ 111172 h 1739947"/>
                  <a:gd name="connsiteX513" fmla="*/ 2245519 w 2734519"/>
                  <a:gd name="connsiteY513" fmla="*/ 104028 h 1739947"/>
                  <a:gd name="connsiteX514" fmla="*/ 2233613 w 2734519"/>
                  <a:gd name="connsiteY514" fmla="*/ 92122 h 1739947"/>
                  <a:gd name="connsiteX515" fmla="*/ 2212181 w 2734519"/>
                  <a:gd name="connsiteY515" fmla="*/ 87359 h 1739947"/>
                  <a:gd name="connsiteX516" fmla="*/ 2188369 w 2734519"/>
                  <a:gd name="connsiteY516" fmla="*/ 82597 h 1739947"/>
                  <a:gd name="connsiteX517" fmla="*/ 2178844 w 2734519"/>
                  <a:gd name="connsiteY517" fmla="*/ 99266 h 1739947"/>
                  <a:gd name="connsiteX518" fmla="*/ 2169319 w 2734519"/>
                  <a:gd name="connsiteY518" fmla="*/ 101647 h 1739947"/>
                  <a:gd name="connsiteX519" fmla="*/ 2157413 w 2734519"/>
                  <a:gd name="connsiteY519" fmla="*/ 73072 h 1739947"/>
                  <a:gd name="connsiteX520" fmla="*/ 2152650 w 2734519"/>
                  <a:gd name="connsiteY520" fmla="*/ 65928 h 1739947"/>
                  <a:gd name="connsiteX521" fmla="*/ 2147888 w 2734519"/>
                  <a:gd name="connsiteY521" fmla="*/ 56403 h 1739947"/>
                  <a:gd name="connsiteX522" fmla="*/ 2162175 w 2734519"/>
                  <a:gd name="connsiteY522" fmla="*/ 51641 h 1739947"/>
                  <a:gd name="connsiteX523" fmla="*/ 2159794 w 2734519"/>
                  <a:gd name="connsiteY523" fmla="*/ 30209 h 1739947"/>
                  <a:gd name="connsiteX524" fmla="*/ 2140744 w 2734519"/>
                  <a:gd name="connsiteY524" fmla="*/ 15922 h 1739947"/>
                  <a:gd name="connsiteX525" fmla="*/ 2133600 w 2734519"/>
                  <a:gd name="connsiteY525" fmla="*/ 13541 h 1739947"/>
                  <a:gd name="connsiteX526" fmla="*/ 2116931 w 2734519"/>
                  <a:gd name="connsiteY526" fmla="*/ 15922 h 1739947"/>
                  <a:gd name="connsiteX527" fmla="*/ 2095500 w 2734519"/>
                  <a:gd name="connsiteY527" fmla="*/ 20684 h 1739947"/>
                  <a:gd name="connsiteX528" fmla="*/ 2088356 w 2734519"/>
                  <a:gd name="connsiteY528" fmla="*/ 25447 h 1739947"/>
                  <a:gd name="connsiteX529" fmla="*/ 2081213 w 2734519"/>
                  <a:gd name="connsiteY529" fmla="*/ 44497 h 1739947"/>
                  <a:gd name="connsiteX530" fmla="*/ 2062163 w 2734519"/>
                  <a:gd name="connsiteY530" fmla="*/ 115934 h 1739947"/>
                  <a:gd name="connsiteX531" fmla="*/ 2050256 w 2734519"/>
                  <a:gd name="connsiteY531" fmla="*/ 118316 h 1739947"/>
                  <a:gd name="connsiteX532" fmla="*/ 2033588 w 2734519"/>
                  <a:gd name="connsiteY532" fmla="*/ 113553 h 1739947"/>
                  <a:gd name="connsiteX533" fmla="*/ 2026444 w 2734519"/>
                  <a:gd name="connsiteY533" fmla="*/ 92122 h 1739947"/>
                  <a:gd name="connsiteX534" fmla="*/ 2033588 w 2734519"/>
                  <a:gd name="connsiteY534" fmla="*/ 68309 h 1739947"/>
                  <a:gd name="connsiteX535" fmla="*/ 2040731 w 2734519"/>
                  <a:gd name="connsiteY535" fmla="*/ 58784 h 1739947"/>
                  <a:gd name="connsiteX536" fmla="*/ 2040731 w 2734519"/>
                  <a:gd name="connsiteY536" fmla="*/ 20684 h 1739947"/>
                  <a:gd name="connsiteX537" fmla="*/ 2028825 w 2734519"/>
                  <a:gd name="connsiteY537" fmla="*/ 18303 h 1739947"/>
                  <a:gd name="connsiteX538" fmla="*/ 2021681 w 2734519"/>
                  <a:gd name="connsiteY538" fmla="*/ 11159 h 1739947"/>
                  <a:gd name="connsiteX539" fmla="*/ 2014538 w 2734519"/>
                  <a:gd name="connsiteY539" fmla="*/ 1634 h 17399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</a:cxnLst>
                <a:rect l="l" t="t" r="r" b="b"/>
                <a:pathLst>
                  <a:path w="2734519" h="1739947">
                    <a:moveTo>
                      <a:pt x="2014538" y="1634"/>
                    </a:moveTo>
                    <a:cubicBezTo>
                      <a:pt x="2005013" y="6793"/>
                      <a:pt x="1976427" y="24272"/>
                      <a:pt x="1964531" y="42116"/>
                    </a:cubicBezTo>
                    <a:cubicBezTo>
                      <a:pt x="1956062" y="54820"/>
                      <a:pt x="1960004" y="72317"/>
                      <a:pt x="1957388" y="87359"/>
                    </a:cubicBezTo>
                    <a:cubicBezTo>
                      <a:pt x="1955293" y="99405"/>
                      <a:pt x="1950177" y="110790"/>
                      <a:pt x="1943100" y="120697"/>
                    </a:cubicBezTo>
                    <a:cubicBezTo>
                      <a:pt x="1940793" y="123926"/>
                      <a:pt x="1938626" y="127285"/>
                      <a:pt x="1935956" y="130222"/>
                    </a:cubicBezTo>
                    <a:cubicBezTo>
                      <a:pt x="1930670" y="136036"/>
                      <a:pt x="1925826" y="142533"/>
                      <a:pt x="1919288" y="146891"/>
                    </a:cubicBezTo>
                    <a:lnTo>
                      <a:pt x="1912144" y="151653"/>
                    </a:lnTo>
                    <a:cubicBezTo>
                      <a:pt x="1906588" y="158797"/>
                      <a:pt x="1901874" y="166685"/>
                      <a:pt x="1895475" y="173084"/>
                    </a:cubicBezTo>
                    <a:cubicBezTo>
                      <a:pt x="1893094" y="175465"/>
                      <a:pt x="1890523" y="177671"/>
                      <a:pt x="1888331" y="180228"/>
                    </a:cubicBezTo>
                    <a:cubicBezTo>
                      <a:pt x="1885748" y="183241"/>
                      <a:pt x="1884096" y="187053"/>
                      <a:pt x="1881188" y="189753"/>
                    </a:cubicBezTo>
                    <a:cubicBezTo>
                      <a:pt x="1872921" y="197429"/>
                      <a:pt x="1862041" y="202375"/>
                      <a:pt x="1854994" y="211184"/>
                    </a:cubicBezTo>
                    <a:cubicBezTo>
                      <a:pt x="1851819" y="215153"/>
                      <a:pt x="1848198" y="218803"/>
                      <a:pt x="1845469" y="223091"/>
                    </a:cubicBezTo>
                    <a:cubicBezTo>
                      <a:pt x="1843293" y="226510"/>
                      <a:pt x="1837920" y="240165"/>
                      <a:pt x="1833563" y="244522"/>
                    </a:cubicBezTo>
                    <a:cubicBezTo>
                      <a:pt x="1815836" y="262250"/>
                      <a:pt x="1830503" y="241970"/>
                      <a:pt x="1819275" y="258809"/>
                    </a:cubicBezTo>
                    <a:cubicBezTo>
                      <a:pt x="1820863" y="261190"/>
                      <a:pt x="1821839" y="264121"/>
                      <a:pt x="1824038" y="265953"/>
                    </a:cubicBezTo>
                    <a:cubicBezTo>
                      <a:pt x="1826765" y="268226"/>
                      <a:pt x="1832441" y="267348"/>
                      <a:pt x="1833563" y="270716"/>
                    </a:cubicBezTo>
                    <a:cubicBezTo>
                      <a:pt x="1834600" y="273827"/>
                      <a:pt x="1830279" y="291734"/>
                      <a:pt x="1828800" y="296909"/>
                    </a:cubicBezTo>
                    <a:cubicBezTo>
                      <a:pt x="1828110" y="299323"/>
                      <a:pt x="1828194" y="302278"/>
                      <a:pt x="1826419" y="304053"/>
                    </a:cubicBezTo>
                    <a:cubicBezTo>
                      <a:pt x="1824644" y="305828"/>
                      <a:pt x="1821656" y="305640"/>
                      <a:pt x="1819275" y="306434"/>
                    </a:cubicBezTo>
                    <a:cubicBezTo>
                      <a:pt x="1811309" y="312409"/>
                      <a:pt x="1805026" y="315882"/>
                      <a:pt x="1800225" y="325484"/>
                    </a:cubicBezTo>
                    <a:cubicBezTo>
                      <a:pt x="1795989" y="333956"/>
                      <a:pt x="1801700" y="340134"/>
                      <a:pt x="1790700" y="344534"/>
                    </a:cubicBezTo>
                    <a:cubicBezTo>
                      <a:pt x="1785489" y="346618"/>
                      <a:pt x="1779587" y="346122"/>
                      <a:pt x="1774031" y="346916"/>
                    </a:cubicBezTo>
                    <a:cubicBezTo>
                      <a:pt x="1764665" y="350662"/>
                      <a:pt x="1756921" y="350974"/>
                      <a:pt x="1754981" y="363584"/>
                    </a:cubicBezTo>
                    <a:cubicBezTo>
                      <a:pt x="1746558" y="418331"/>
                      <a:pt x="1769944" y="409255"/>
                      <a:pt x="1743075" y="415972"/>
                    </a:cubicBezTo>
                    <a:cubicBezTo>
                      <a:pt x="1731169" y="414384"/>
                      <a:pt x="1718751" y="415008"/>
                      <a:pt x="1707356" y="411209"/>
                    </a:cubicBezTo>
                    <a:cubicBezTo>
                      <a:pt x="1700450" y="408907"/>
                      <a:pt x="1700366" y="399611"/>
                      <a:pt x="1697831" y="394541"/>
                    </a:cubicBezTo>
                    <a:cubicBezTo>
                      <a:pt x="1696551" y="391981"/>
                      <a:pt x="1694656" y="389778"/>
                      <a:pt x="1693069" y="387397"/>
                    </a:cubicBezTo>
                    <a:cubicBezTo>
                      <a:pt x="1672653" y="394202"/>
                      <a:pt x="1666964" y="389601"/>
                      <a:pt x="1659731" y="404066"/>
                    </a:cubicBezTo>
                    <a:cubicBezTo>
                      <a:pt x="1658609" y="406311"/>
                      <a:pt x="1658615" y="409041"/>
                      <a:pt x="1657350" y="411209"/>
                    </a:cubicBezTo>
                    <a:cubicBezTo>
                      <a:pt x="1653024" y="418625"/>
                      <a:pt x="1643063" y="432641"/>
                      <a:pt x="1643063" y="432641"/>
                    </a:cubicBezTo>
                    <a:cubicBezTo>
                      <a:pt x="1641300" y="441451"/>
                      <a:pt x="1640356" y="452016"/>
                      <a:pt x="1633538" y="458834"/>
                    </a:cubicBezTo>
                    <a:cubicBezTo>
                      <a:pt x="1631514" y="460858"/>
                      <a:pt x="1628775" y="462009"/>
                      <a:pt x="1626394" y="463597"/>
                    </a:cubicBezTo>
                    <a:cubicBezTo>
                      <a:pt x="1625600" y="465978"/>
                      <a:pt x="1624013" y="468231"/>
                      <a:pt x="1624013" y="470741"/>
                    </a:cubicBezTo>
                    <a:cubicBezTo>
                      <a:pt x="1624013" y="475569"/>
                      <a:pt x="1625347" y="480315"/>
                      <a:pt x="1626394" y="485028"/>
                    </a:cubicBezTo>
                    <a:cubicBezTo>
                      <a:pt x="1626938" y="487478"/>
                      <a:pt x="1627000" y="490397"/>
                      <a:pt x="1628775" y="492172"/>
                    </a:cubicBezTo>
                    <a:cubicBezTo>
                      <a:pt x="1632048" y="495445"/>
                      <a:pt x="1636830" y="496749"/>
                      <a:pt x="1640681" y="499316"/>
                    </a:cubicBezTo>
                    <a:cubicBezTo>
                      <a:pt x="1643983" y="501517"/>
                      <a:pt x="1646656" y="504684"/>
                      <a:pt x="1650206" y="506459"/>
                    </a:cubicBezTo>
                    <a:cubicBezTo>
                      <a:pt x="1653133" y="507923"/>
                      <a:pt x="1656667" y="507692"/>
                      <a:pt x="1659731" y="508841"/>
                    </a:cubicBezTo>
                    <a:cubicBezTo>
                      <a:pt x="1663055" y="510087"/>
                      <a:pt x="1666081" y="512016"/>
                      <a:pt x="1669256" y="513603"/>
                    </a:cubicBezTo>
                    <a:cubicBezTo>
                      <a:pt x="1671637" y="517572"/>
                      <a:pt x="1675696" y="520935"/>
                      <a:pt x="1676400" y="525509"/>
                    </a:cubicBezTo>
                    <a:cubicBezTo>
                      <a:pt x="1677373" y="531834"/>
                      <a:pt x="1677127" y="538965"/>
                      <a:pt x="1674019" y="544559"/>
                    </a:cubicBezTo>
                    <a:cubicBezTo>
                      <a:pt x="1672430" y="547420"/>
                      <a:pt x="1667641" y="546042"/>
                      <a:pt x="1664494" y="546941"/>
                    </a:cubicBezTo>
                    <a:cubicBezTo>
                      <a:pt x="1655866" y="549406"/>
                      <a:pt x="1658035" y="548865"/>
                      <a:pt x="1650206" y="554084"/>
                    </a:cubicBezTo>
                    <a:cubicBezTo>
                      <a:pt x="1649412" y="557259"/>
                      <a:pt x="1649920" y="561095"/>
                      <a:pt x="1647825" y="563609"/>
                    </a:cubicBezTo>
                    <a:cubicBezTo>
                      <a:pt x="1642911" y="569507"/>
                      <a:pt x="1626587" y="570045"/>
                      <a:pt x="1621631" y="570753"/>
                    </a:cubicBezTo>
                    <a:cubicBezTo>
                      <a:pt x="1618522" y="572826"/>
                      <a:pt x="1608381" y="580015"/>
                      <a:pt x="1604963" y="580278"/>
                    </a:cubicBezTo>
                    <a:cubicBezTo>
                      <a:pt x="1597796" y="580829"/>
                      <a:pt x="1590675" y="578691"/>
                      <a:pt x="1583531" y="577897"/>
                    </a:cubicBezTo>
                    <a:cubicBezTo>
                      <a:pt x="1575324" y="575161"/>
                      <a:pt x="1571545" y="571319"/>
                      <a:pt x="1569244" y="587422"/>
                    </a:cubicBezTo>
                    <a:cubicBezTo>
                      <a:pt x="1568227" y="594537"/>
                      <a:pt x="1569650" y="601942"/>
                      <a:pt x="1571625" y="608853"/>
                    </a:cubicBezTo>
                    <a:cubicBezTo>
                      <a:pt x="1572897" y="613303"/>
                      <a:pt x="1576699" y="616619"/>
                      <a:pt x="1578769" y="620759"/>
                    </a:cubicBezTo>
                    <a:cubicBezTo>
                      <a:pt x="1579892" y="623004"/>
                      <a:pt x="1580356" y="625522"/>
                      <a:pt x="1581150" y="627903"/>
                    </a:cubicBezTo>
                    <a:cubicBezTo>
                      <a:pt x="1581944" y="636634"/>
                      <a:pt x="1582291" y="645418"/>
                      <a:pt x="1583531" y="654097"/>
                    </a:cubicBezTo>
                    <a:cubicBezTo>
                      <a:pt x="1583886" y="656582"/>
                      <a:pt x="1584981" y="658910"/>
                      <a:pt x="1585913" y="661241"/>
                    </a:cubicBezTo>
                    <a:cubicBezTo>
                      <a:pt x="1587259" y="664605"/>
                      <a:pt x="1593962" y="678658"/>
                      <a:pt x="1595438" y="685053"/>
                    </a:cubicBezTo>
                    <a:cubicBezTo>
                      <a:pt x="1599489" y="702606"/>
                      <a:pt x="1598011" y="706869"/>
                      <a:pt x="1604963" y="720772"/>
                    </a:cubicBezTo>
                    <a:cubicBezTo>
                      <a:pt x="1606243" y="723332"/>
                      <a:pt x="1607490" y="726128"/>
                      <a:pt x="1609725" y="727916"/>
                    </a:cubicBezTo>
                    <a:cubicBezTo>
                      <a:pt x="1611685" y="729484"/>
                      <a:pt x="1614488" y="729503"/>
                      <a:pt x="1616869" y="730297"/>
                    </a:cubicBezTo>
                    <a:cubicBezTo>
                      <a:pt x="1617663" y="732678"/>
                      <a:pt x="1619250" y="734931"/>
                      <a:pt x="1619250" y="737441"/>
                    </a:cubicBezTo>
                    <a:cubicBezTo>
                      <a:pt x="1619250" y="758317"/>
                      <a:pt x="1612017" y="748906"/>
                      <a:pt x="1590675" y="746966"/>
                    </a:cubicBezTo>
                    <a:cubicBezTo>
                      <a:pt x="1580522" y="740197"/>
                      <a:pt x="1577112" y="737070"/>
                      <a:pt x="1566863" y="732678"/>
                    </a:cubicBezTo>
                    <a:cubicBezTo>
                      <a:pt x="1560458" y="729933"/>
                      <a:pt x="1554798" y="729313"/>
                      <a:pt x="1547813" y="727916"/>
                    </a:cubicBezTo>
                    <a:cubicBezTo>
                      <a:pt x="1539719" y="695549"/>
                      <a:pt x="1551634" y="738661"/>
                      <a:pt x="1540669" y="711247"/>
                    </a:cubicBezTo>
                    <a:cubicBezTo>
                      <a:pt x="1532094" y="689809"/>
                      <a:pt x="1542212" y="698782"/>
                      <a:pt x="1528763" y="689816"/>
                    </a:cubicBezTo>
                    <a:cubicBezTo>
                      <a:pt x="1519963" y="663423"/>
                      <a:pt x="1525341" y="682350"/>
                      <a:pt x="1528763" y="620759"/>
                    </a:cubicBezTo>
                    <a:cubicBezTo>
                      <a:pt x="1529206" y="612794"/>
                      <a:pt x="1537106" y="602246"/>
                      <a:pt x="1531144" y="596947"/>
                    </a:cubicBezTo>
                    <a:cubicBezTo>
                      <a:pt x="1525094" y="591569"/>
                      <a:pt x="1515269" y="600122"/>
                      <a:pt x="1507331" y="601709"/>
                    </a:cubicBezTo>
                    <a:cubicBezTo>
                      <a:pt x="1505744" y="604090"/>
                      <a:pt x="1503849" y="606293"/>
                      <a:pt x="1502569" y="608853"/>
                    </a:cubicBezTo>
                    <a:cubicBezTo>
                      <a:pt x="1501447" y="611098"/>
                      <a:pt x="1501963" y="614222"/>
                      <a:pt x="1500188" y="615997"/>
                    </a:cubicBezTo>
                    <a:cubicBezTo>
                      <a:pt x="1497678" y="618507"/>
                      <a:pt x="1493926" y="619361"/>
                      <a:pt x="1490663" y="620759"/>
                    </a:cubicBezTo>
                    <a:cubicBezTo>
                      <a:pt x="1483784" y="623707"/>
                      <a:pt x="1479362" y="623800"/>
                      <a:pt x="1471613" y="625522"/>
                    </a:cubicBezTo>
                    <a:cubicBezTo>
                      <a:pt x="1460076" y="628085"/>
                      <a:pt x="1462337" y="627803"/>
                      <a:pt x="1450181" y="632666"/>
                    </a:cubicBezTo>
                    <a:cubicBezTo>
                      <a:pt x="1447800" y="636635"/>
                      <a:pt x="1445815" y="640869"/>
                      <a:pt x="1443038" y="644572"/>
                    </a:cubicBezTo>
                    <a:cubicBezTo>
                      <a:pt x="1435993" y="653966"/>
                      <a:pt x="1430305" y="650062"/>
                      <a:pt x="1438275" y="666003"/>
                    </a:cubicBezTo>
                    <a:cubicBezTo>
                      <a:pt x="1439555" y="668563"/>
                      <a:pt x="1443038" y="669178"/>
                      <a:pt x="1445419" y="670766"/>
                    </a:cubicBezTo>
                    <a:cubicBezTo>
                      <a:pt x="1453774" y="687478"/>
                      <a:pt x="1447311" y="673429"/>
                      <a:pt x="1452563" y="687434"/>
                    </a:cubicBezTo>
                    <a:cubicBezTo>
                      <a:pt x="1454064" y="691436"/>
                      <a:pt x="1455973" y="695286"/>
                      <a:pt x="1457325" y="699341"/>
                    </a:cubicBezTo>
                    <a:cubicBezTo>
                      <a:pt x="1458360" y="702446"/>
                      <a:pt x="1458807" y="705719"/>
                      <a:pt x="1459706" y="708866"/>
                    </a:cubicBezTo>
                    <a:cubicBezTo>
                      <a:pt x="1460396" y="711279"/>
                      <a:pt x="1461367" y="713605"/>
                      <a:pt x="1462088" y="716009"/>
                    </a:cubicBezTo>
                    <a:cubicBezTo>
                      <a:pt x="1463749" y="721544"/>
                      <a:pt x="1464266" y="727509"/>
                      <a:pt x="1466850" y="732678"/>
                    </a:cubicBezTo>
                    <a:cubicBezTo>
                      <a:pt x="1469123" y="737224"/>
                      <a:pt x="1473200" y="740615"/>
                      <a:pt x="1476375" y="744584"/>
                    </a:cubicBezTo>
                    <a:cubicBezTo>
                      <a:pt x="1457916" y="781502"/>
                      <a:pt x="1472933" y="746448"/>
                      <a:pt x="1464469" y="780303"/>
                    </a:cubicBezTo>
                    <a:cubicBezTo>
                      <a:pt x="1462643" y="787608"/>
                      <a:pt x="1457325" y="801734"/>
                      <a:pt x="1457325" y="801734"/>
                    </a:cubicBezTo>
                    <a:cubicBezTo>
                      <a:pt x="1456531" y="806497"/>
                      <a:pt x="1456905" y="811610"/>
                      <a:pt x="1454944" y="816022"/>
                    </a:cubicBezTo>
                    <a:cubicBezTo>
                      <a:pt x="1453576" y="819099"/>
                      <a:pt x="1449956" y="820579"/>
                      <a:pt x="1447800" y="823166"/>
                    </a:cubicBezTo>
                    <a:cubicBezTo>
                      <a:pt x="1445968" y="825364"/>
                      <a:pt x="1444625" y="827928"/>
                      <a:pt x="1443038" y="830309"/>
                    </a:cubicBezTo>
                    <a:cubicBezTo>
                      <a:pt x="1431925" y="829515"/>
                      <a:pt x="1420765" y="829230"/>
                      <a:pt x="1409700" y="827928"/>
                    </a:cubicBezTo>
                    <a:cubicBezTo>
                      <a:pt x="1407207" y="827635"/>
                      <a:pt x="1404331" y="827322"/>
                      <a:pt x="1402556" y="825547"/>
                    </a:cubicBezTo>
                    <a:cubicBezTo>
                      <a:pt x="1400781" y="823772"/>
                      <a:pt x="1401505" y="820532"/>
                      <a:pt x="1400175" y="818403"/>
                    </a:cubicBezTo>
                    <a:cubicBezTo>
                      <a:pt x="1397481" y="814093"/>
                      <a:pt x="1393639" y="810607"/>
                      <a:pt x="1390650" y="806497"/>
                    </a:cubicBezTo>
                    <a:cubicBezTo>
                      <a:pt x="1380969" y="793185"/>
                      <a:pt x="1380961" y="788515"/>
                      <a:pt x="1366838" y="777922"/>
                    </a:cubicBezTo>
                    <a:cubicBezTo>
                      <a:pt x="1363663" y="775541"/>
                      <a:pt x="1360863" y="772553"/>
                      <a:pt x="1357313" y="770778"/>
                    </a:cubicBezTo>
                    <a:cubicBezTo>
                      <a:pt x="1353761" y="769002"/>
                      <a:pt x="1335293" y="766315"/>
                      <a:pt x="1333500" y="766016"/>
                    </a:cubicBezTo>
                    <a:cubicBezTo>
                      <a:pt x="1327747" y="763139"/>
                      <a:pt x="1320049" y="760545"/>
                      <a:pt x="1316831" y="754109"/>
                    </a:cubicBezTo>
                    <a:cubicBezTo>
                      <a:pt x="1315021" y="750489"/>
                      <a:pt x="1315244" y="746172"/>
                      <a:pt x="1314450" y="742203"/>
                    </a:cubicBezTo>
                    <a:cubicBezTo>
                      <a:pt x="1320248" y="724811"/>
                      <a:pt x="1317996" y="732786"/>
                      <a:pt x="1321594" y="718391"/>
                    </a:cubicBezTo>
                    <a:cubicBezTo>
                      <a:pt x="1319213" y="717597"/>
                      <a:pt x="1316695" y="717132"/>
                      <a:pt x="1314450" y="716009"/>
                    </a:cubicBezTo>
                    <a:cubicBezTo>
                      <a:pt x="1291956" y="704762"/>
                      <a:pt x="1311510" y="711855"/>
                      <a:pt x="1295400" y="706484"/>
                    </a:cubicBezTo>
                    <a:cubicBezTo>
                      <a:pt x="1291431" y="703309"/>
                      <a:pt x="1287937" y="699427"/>
                      <a:pt x="1283494" y="696959"/>
                    </a:cubicBezTo>
                    <a:cubicBezTo>
                      <a:pt x="1280633" y="695370"/>
                      <a:pt x="1277033" y="695727"/>
                      <a:pt x="1273969" y="694578"/>
                    </a:cubicBezTo>
                    <a:cubicBezTo>
                      <a:pt x="1251816" y="686272"/>
                      <a:pt x="1279247" y="692284"/>
                      <a:pt x="1250156" y="687434"/>
                    </a:cubicBezTo>
                    <a:cubicBezTo>
                      <a:pt x="1243806" y="688228"/>
                      <a:pt x="1236830" y="686954"/>
                      <a:pt x="1231106" y="689816"/>
                    </a:cubicBezTo>
                    <a:cubicBezTo>
                      <a:pt x="1227549" y="691595"/>
                      <a:pt x="1224745" y="705738"/>
                      <a:pt x="1223963" y="708866"/>
                    </a:cubicBezTo>
                    <a:cubicBezTo>
                      <a:pt x="1224757" y="712835"/>
                      <a:pt x="1225279" y="716867"/>
                      <a:pt x="1226344" y="720772"/>
                    </a:cubicBezTo>
                    <a:cubicBezTo>
                      <a:pt x="1235411" y="754019"/>
                      <a:pt x="1227682" y="717945"/>
                      <a:pt x="1233488" y="746966"/>
                    </a:cubicBezTo>
                    <a:cubicBezTo>
                      <a:pt x="1232536" y="757434"/>
                      <a:pt x="1234317" y="773116"/>
                      <a:pt x="1226344" y="782684"/>
                    </a:cubicBezTo>
                    <a:cubicBezTo>
                      <a:pt x="1224512" y="784883"/>
                      <a:pt x="1221581" y="785859"/>
                      <a:pt x="1219200" y="787447"/>
                    </a:cubicBezTo>
                    <a:cubicBezTo>
                      <a:pt x="1214565" y="801355"/>
                      <a:pt x="1220446" y="788583"/>
                      <a:pt x="1209675" y="799353"/>
                    </a:cubicBezTo>
                    <a:cubicBezTo>
                      <a:pt x="1206869" y="802159"/>
                      <a:pt x="1205201" y="805941"/>
                      <a:pt x="1202531" y="808878"/>
                    </a:cubicBezTo>
                    <a:cubicBezTo>
                      <a:pt x="1194225" y="818015"/>
                      <a:pt x="1171883" y="839681"/>
                      <a:pt x="1162050" y="844597"/>
                    </a:cubicBezTo>
                    <a:lnTo>
                      <a:pt x="1152525" y="849359"/>
                    </a:lnTo>
                    <a:cubicBezTo>
                      <a:pt x="1150938" y="852534"/>
                      <a:pt x="1150273" y="856374"/>
                      <a:pt x="1147763" y="858884"/>
                    </a:cubicBezTo>
                    <a:cubicBezTo>
                      <a:pt x="1145988" y="860659"/>
                      <a:pt x="1142926" y="860277"/>
                      <a:pt x="1140619" y="861266"/>
                    </a:cubicBezTo>
                    <a:cubicBezTo>
                      <a:pt x="1137356" y="862664"/>
                      <a:pt x="1134104" y="864147"/>
                      <a:pt x="1131094" y="866028"/>
                    </a:cubicBezTo>
                    <a:cubicBezTo>
                      <a:pt x="1121386" y="872095"/>
                      <a:pt x="1112458" y="879398"/>
                      <a:pt x="1102519" y="885078"/>
                    </a:cubicBezTo>
                    <a:cubicBezTo>
                      <a:pt x="1096963" y="888253"/>
                      <a:pt x="1090847" y="890605"/>
                      <a:pt x="1085850" y="894603"/>
                    </a:cubicBezTo>
                    <a:cubicBezTo>
                      <a:pt x="1078838" y="900213"/>
                      <a:pt x="1071912" y="906269"/>
                      <a:pt x="1066800" y="913653"/>
                    </a:cubicBezTo>
                    <a:cubicBezTo>
                      <a:pt x="1043740" y="946962"/>
                      <a:pt x="1055811" y="937647"/>
                      <a:pt x="1038225" y="949372"/>
                    </a:cubicBezTo>
                    <a:cubicBezTo>
                      <a:pt x="1032239" y="967332"/>
                      <a:pt x="1040315" y="945191"/>
                      <a:pt x="1031081" y="963659"/>
                    </a:cubicBezTo>
                    <a:cubicBezTo>
                      <a:pt x="1023030" y="979761"/>
                      <a:pt x="1030219" y="972012"/>
                      <a:pt x="1019175" y="987472"/>
                    </a:cubicBezTo>
                    <a:cubicBezTo>
                      <a:pt x="1013915" y="994836"/>
                      <a:pt x="1008024" y="1001730"/>
                      <a:pt x="1002506" y="1008903"/>
                    </a:cubicBezTo>
                    <a:cubicBezTo>
                      <a:pt x="1000086" y="1012049"/>
                      <a:pt x="997744" y="1015253"/>
                      <a:pt x="995363" y="1018428"/>
                    </a:cubicBezTo>
                    <a:cubicBezTo>
                      <a:pt x="986502" y="1030244"/>
                      <a:pt x="978031" y="1042332"/>
                      <a:pt x="969169" y="1054147"/>
                    </a:cubicBezTo>
                    <a:cubicBezTo>
                      <a:pt x="966788" y="1057322"/>
                      <a:pt x="965158" y="1061235"/>
                      <a:pt x="962025" y="1063672"/>
                    </a:cubicBezTo>
                    <a:cubicBezTo>
                      <a:pt x="954881" y="1069228"/>
                      <a:pt x="948124" y="1075321"/>
                      <a:pt x="940594" y="1080341"/>
                    </a:cubicBezTo>
                    <a:cubicBezTo>
                      <a:pt x="938213" y="1081928"/>
                      <a:pt x="935740" y="1083386"/>
                      <a:pt x="933450" y="1085103"/>
                    </a:cubicBezTo>
                    <a:cubicBezTo>
                      <a:pt x="929384" y="1088152"/>
                      <a:pt x="925934" y="1092067"/>
                      <a:pt x="921544" y="1094628"/>
                    </a:cubicBezTo>
                    <a:cubicBezTo>
                      <a:pt x="916322" y="1097674"/>
                      <a:pt x="910378" y="1099271"/>
                      <a:pt x="904875" y="1101772"/>
                    </a:cubicBezTo>
                    <a:cubicBezTo>
                      <a:pt x="901643" y="1103241"/>
                      <a:pt x="898674" y="1105288"/>
                      <a:pt x="895350" y="1106534"/>
                    </a:cubicBezTo>
                    <a:cubicBezTo>
                      <a:pt x="892286" y="1107683"/>
                      <a:pt x="888864" y="1107700"/>
                      <a:pt x="885825" y="1108916"/>
                    </a:cubicBezTo>
                    <a:cubicBezTo>
                      <a:pt x="880881" y="1110893"/>
                      <a:pt x="876658" y="1114596"/>
                      <a:pt x="871538" y="1116059"/>
                    </a:cubicBezTo>
                    <a:cubicBezTo>
                      <a:pt x="865385" y="1117817"/>
                      <a:pt x="858829" y="1117576"/>
                      <a:pt x="852488" y="1118441"/>
                    </a:cubicBezTo>
                    <a:cubicBezTo>
                      <a:pt x="841365" y="1119958"/>
                      <a:pt x="830223" y="1121358"/>
                      <a:pt x="819150" y="1123203"/>
                    </a:cubicBezTo>
                    <a:cubicBezTo>
                      <a:pt x="814388" y="1123997"/>
                      <a:pt x="809584" y="1124572"/>
                      <a:pt x="804863" y="1125584"/>
                    </a:cubicBezTo>
                    <a:cubicBezTo>
                      <a:pt x="768950" y="1133280"/>
                      <a:pt x="801184" y="1126084"/>
                      <a:pt x="771525" y="1137491"/>
                    </a:cubicBezTo>
                    <a:cubicBezTo>
                      <a:pt x="766132" y="1139565"/>
                      <a:pt x="760412" y="1140666"/>
                      <a:pt x="754856" y="1142253"/>
                    </a:cubicBezTo>
                    <a:cubicBezTo>
                      <a:pt x="709552" y="1139017"/>
                      <a:pt x="694165" y="1134744"/>
                      <a:pt x="654844" y="1139872"/>
                    </a:cubicBezTo>
                    <a:cubicBezTo>
                      <a:pt x="647588" y="1140818"/>
                      <a:pt x="640449" y="1142624"/>
                      <a:pt x="633413" y="1144634"/>
                    </a:cubicBezTo>
                    <a:cubicBezTo>
                      <a:pt x="570662" y="1162563"/>
                      <a:pt x="662252" y="1139212"/>
                      <a:pt x="611981" y="1151778"/>
                    </a:cubicBezTo>
                    <a:cubicBezTo>
                      <a:pt x="609600" y="1153366"/>
                      <a:pt x="607495" y="1155478"/>
                      <a:pt x="604838" y="1156541"/>
                    </a:cubicBezTo>
                    <a:cubicBezTo>
                      <a:pt x="600122" y="1158427"/>
                      <a:pt x="585223" y="1162039"/>
                      <a:pt x="578644" y="1163684"/>
                    </a:cubicBezTo>
                    <a:cubicBezTo>
                      <a:pt x="555610" y="1180960"/>
                      <a:pt x="580158" y="1164117"/>
                      <a:pt x="561975" y="1173209"/>
                    </a:cubicBezTo>
                    <a:cubicBezTo>
                      <a:pt x="557835" y="1175279"/>
                      <a:pt x="554209" y="1178283"/>
                      <a:pt x="550069" y="1180353"/>
                    </a:cubicBezTo>
                    <a:cubicBezTo>
                      <a:pt x="543077" y="1183849"/>
                      <a:pt x="535782" y="1186703"/>
                      <a:pt x="528638" y="1189878"/>
                    </a:cubicBezTo>
                    <a:cubicBezTo>
                      <a:pt x="527844" y="1193053"/>
                      <a:pt x="526419" y="1196134"/>
                      <a:pt x="526256" y="1199403"/>
                    </a:cubicBezTo>
                    <a:cubicBezTo>
                      <a:pt x="521972" y="1285068"/>
                      <a:pt x="536882" y="1311145"/>
                      <a:pt x="519113" y="1275603"/>
                    </a:cubicBezTo>
                    <a:cubicBezTo>
                      <a:pt x="518319" y="1266078"/>
                      <a:pt x="518492" y="1256422"/>
                      <a:pt x="516731" y="1247028"/>
                    </a:cubicBezTo>
                    <a:cubicBezTo>
                      <a:pt x="516077" y="1243539"/>
                      <a:pt x="513091" y="1240871"/>
                      <a:pt x="511969" y="1237503"/>
                    </a:cubicBezTo>
                    <a:cubicBezTo>
                      <a:pt x="510689" y="1233663"/>
                      <a:pt x="511892" y="1228925"/>
                      <a:pt x="509588" y="1225597"/>
                    </a:cubicBezTo>
                    <a:cubicBezTo>
                      <a:pt x="504476" y="1218213"/>
                      <a:pt x="490538" y="1206547"/>
                      <a:pt x="490538" y="1206547"/>
                    </a:cubicBezTo>
                    <a:cubicBezTo>
                      <a:pt x="493726" y="1247998"/>
                      <a:pt x="494416" y="1224644"/>
                      <a:pt x="490538" y="1251791"/>
                    </a:cubicBezTo>
                    <a:cubicBezTo>
                      <a:pt x="488839" y="1263682"/>
                      <a:pt x="489358" y="1276044"/>
                      <a:pt x="485775" y="1287509"/>
                    </a:cubicBezTo>
                    <a:cubicBezTo>
                      <a:pt x="485026" y="1289905"/>
                      <a:pt x="480876" y="1288768"/>
                      <a:pt x="478631" y="1289891"/>
                    </a:cubicBezTo>
                    <a:cubicBezTo>
                      <a:pt x="472880" y="1292766"/>
                      <a:pt x="465252" y="1298016"/>
                      <a:pt x="459581" y="1301797"/>
                    </a:cubicBezTo>
                    <a:cubicBezTo>
                      <a:pt x="457994" y="1304178"/>
                      <a:pt x="456651" y="1306742"/>
                      <a:pt x="454819" y="1308941"/>
                    </a:cubicBezTo>
                    <a:cubicBezTo>
                      <a:pt x="452663" y="1311528"/>
                      <a:pt x="449460" y="1313228"/>
                      <a:pt x="447675" y="1316084"/>
                    </a:cubicBezTo>
                    <a:cubicBezTo>
                      <a:pt x="445409" y="1319709"/>
                      <a:pt x="444500" y="1324022"/>
                      <a:pt x="442913" y="1327991"/>
                    </a:cubicBezTo>
                    <a:cubicBezTo>
                      <a:pt x="445294" y="1337516"/>
                      <a:pt x="445665" y="1347784"/>
                      <a:pt x="450056" y="1356566"/>
                    </a:cubicBezTo>
                    <a:cubicBezTo>
                      <a:pt x="451643" y="1359741"/>
                      <a:pt x="456692" y="1359265"/>
                      <a:pt x="459581" y="1361328"/>
                    </a:cubicBezTo>
                    <a:cubicBezTo>
                      <a:pt x="462321" y="1363285"/>
                      <a:pt x="464344" y="1366091"/>
                      <a:pt x="466725" y="1368472"/>
                    </a:cubicBezTo>
                    <a:cubicBezTo>
                      <a:pt x="467519" y="1373234"/>
                      <a:pt x="469639" y="1377961"/>
                      <a:pt x="469106" y="1382759"/>
                    </a:cubicBezTo>
                    <a:cubicBezTo>
                      <a:pt x="468790" y="1385603"/>
                      <a:pt x="466007" y="1387574"/>
                      <a:pt x="464344" y="1389903"/>
                    </a:cubicBezTo>
                    <a:cubicBezTo>
                      <a:pt x="462037" y="1393133"/>
                      <a:pt x="459581" y="1396253"/>
                      <a:pt x="457200" y="1399428"/>
                    </a:cubicBezTo>
                    <a:cubicBezTo>
                      <a:pt x="456406" y="1401809"/>
                      <a:pt x="456387" y="1404612"/>
                      <a:pt x="454819" y="1406572"/>
                    </a:cubicBezTo>
                    <a:cubicBezTo>
                      <a:pt x="449910" y="1412708"/>
                      <a:pt x="438150" y="1423241"/>
                      <a:pt x="438150" y="1423241"/>
                    </a:cubicBezTo>
                    <a:cubicBezTo>
                      <a:pt x="436563" y="1426416"/>
                      <a:pt x="435660" y="1430039"/>
                      <a:pt x="433388" y="1432766"/>
                    </a:cubicBezTo>
                    <a:cubicBezTo>
                      <a:pt x="416556" y="1452964"/>
                      <a:pt x="435877" y="1418263"/>
                      <a:pt x="421481" y="1447053"/>
                    </a:cubicBezTo>
                    <a:cubicBezTo>
                      <a:pt x="420687" y="1450228"/>
                      <a:pt x="418804" y="1453319"/>
                      <a:pt x="419100" y="1456578"/>
                    </a:cubicBezTo>
                    <a:cubicBezTo>
                      <a:pt x="420056" y="1467095"/>
                      <a:pt x="424216" y="1473954"/>
                      <a:pt x="428625" y="1482772"/>
                    </a:cubicBezTo>
                    <a:cubicBezTo>
                      <a:pt x="425450" y="1483566"/>
                      <a:pt x="422295" y="1484443"/>
                      <a:pt x="419100" y="1485153"/>
                    </a:cubicBezTo>
                    <a:cubicBezTo>
                      <a:pt x="415149" y="1486031"/>
                      <a:pt x="408474" y="1483694"/>
                      <a:pt x="407194" y="1487534"/>
                    </a:cubicBezTo>
                    <a:cubicBezTo>
                      <a:pt x="403370" y="1499007"/>
                      <a:pt x="407286" y="1515168"/>
                      <a:pt x="416719" y="1523253"/>
                    </a:cubicBezTo>
                    <a:cubicBezTo>
                      <a:pt x="419414" y="1525563"/>
                      <a:pt x="423069" y="1526428"/>
                      <a:pt x="426244" y="1528016"/>
                    </a:cubicBezTo>
                    <a:cubicBezTo>
                      <a:pt x="430347" y="1534853"/>
                      <a:pt x="433589" y="1542438"/>
                      <a:pt x="440531" y="1547066"/>
                    </a:cubicBezTo>
                    <a:cubicBezTo>
                      <a:pt x="442620" y="1548458"/>
                      <a:pt x="445294" y="1548653"/>
                      <a:pt x="447675" y="1549447"/>
                    </a:cubicBezTo>
                    <a:cubicBezTo>
                      <a:pt x="453850" y="1564882"/>
                      <a:pt x="460479" y="1571198"/>
                      <a:pt x="426244" y="1558972"/>
                    </a:cubicBezTo>
                    <a:cubicBezTo>
                      <a:pt x="422506" y="1557637"/>
                      <a:pt x="422037" y="1552117"/>
                      <a:pt x="419100" y="1549447"/>
                    </a:cubicBezTo>
                    <a:cubicBezTo>
                      <a:pt x="413227" y="1544108"/>
                      <a:pt x="407580" y="1537669"/>
                      <a:pt x="400050" y="1535159"/>
                    </a:cubicBezTo>
                    <a:cubicBezTo>
                      <a:pt x="397669" y="1534365"/>
                      <a:pt x="395320" y="1533468"/>
                      <a:pt x="392906" y="1532778"/>
                    </a:cubicBezTo>
                    <a:cubicBezTo>
                      <a:pt x="389759" y="1531879"/>
                      <a:pt x="386486" y="1531432"/>
                      <a:pt x="383381" y="1530397"/>
                    </a:cubicBezTo>
                    <a:cubicBezTo>
                      <a:pt x="379326" y="1529045"/>
                      <a:pt x="375684" y="1526377"/>
                      <a:pt x="371475" y="1525634"/>
                    </a:cubicBezTo>
                    <a:cubicBezTo>
                      <a:pt x="362062" y="1523973"/>
                      <a:pt x="352411" y="1524204"/>
                      <a:pt x="342900" y="1523253"/>
                    </a:cubicBezTo>
                    <a:cubicBezTo>
                      <a:pt x="328596" y="1521823"/>
                      <a:pt x="314325" y="1520078"/>
                      <a:pt x="300038" y="1518491"/>
                    </a:cubicBezTo>
                    <a:cubicBezTo>
                      <a:pt x="296863" y="1516903"/>
                      <a:pt x="293240" y="1516001"/>
                      <a:pt x="290513" y="1513728"/>
                    </a:cubicBezTo>
                    <a:cubicBezTo>
                      <a:pt x="288314" y="1511896"/>
                      <a:pt x="288131" y="1508172"/>
                      <a:pt x="285750" y="1506584"/>
                    </a:cubicBezTo>
                    <a:cubicBezTo>
                      <a:pt x="283027" y="1504769"/>
                      <a:pt x="279330" y="1505238"/>
                      <a:pt x="276225" y="1504203"/>
                    </a:cubicBezTo>
                    <a:cubicBezTo>
                      <a:pt x="272170" y="1502851"/>
                      <a:pt x="268288" y="1501028"/>
                      <a:pt x="264319" y="1499441"/>
                    </a:cubicBezTo>
                    <a:cubicBezTo>
                      <a:pt x="267494" y="1498647"/>
                      <a:pt x="270697" y="1497958"/>
                      <a:pt x="273844" y="1497059"/>
                    </a:cubicBezTo>
                    <a:cubicBezTo>
                      <a:pt x="276258" y="1496369"/>
                      <a:pt x="280298" y="1497092"/>
                      <a:pt x="280988" y="1494678"/>
                    </a:cubicBezTo>
                    <a:cubicBezTo>
                      <a:pt x="283425" y="1486147"/>
                      <a:pt x="277970" y="1475339"/>
                      <a:pt x="269081" y="1473247"/>
                    </a:cubicBezTo>
                    <a:cubicBezTo>
                      <a:pt x="259007" y="1470877"/>
                      <a:pt x="248444" y="1471660"/>
                      <a:pt x="238125" y="1470866"/>
                    </a:cubicBezTo>
                    <a:cubicBezTo>
                      <a:pt x="230636" y="1468369"/>
                      <a:pt x="228934" y="1468985"/>
                      <a:pt x="223838" y="1461341"/>
                    </a:cubicBezTo>
                    <a:cubicBezTo>
                      <a:pt x="222446" y="1459252"/>
                      <a:pt x="223231" y="1455972"/>
                      <a:pt x="221456" y="1454197"/>
                    </a:cubicBezTo>
                    <a:cubicBezTo>
                      <a:pt x="211272" y="1444013"/>
                      <a:pt x="203676" y="1443674"/>
                      <a:pt x="190500" y="1439909"/>
                    </a:cubicBezTo>
                    <a:cubicBezTo>
                      <a:pt x="186531" y="1440703"/>
                      <a:pt x="180404" y="1438671"/>
                      <a:pt x="178594" y="1442291"/>
                    </a:cubicBezTo>
                    <a:cubicBezTo>
                      <a:pt x="176682" y="1446114"/>
                      <a:pt x="181280" y="1450461"/>
                      <a:pt x="183356" y="1454197"/>
                    </a:cubicBezTo>
                    <a:cubicBezTo>
                      <a:pt x="189356" y="1464997"/>
                      <a:pt x="192771" y="1464816"/>
                      <a:pt x="202406" y="1473247"/>
                    </a:cubicBezTo>
                    <a:cubicBezTo>
                      <a:pt x="204940" y="1475465"/>
                      <a:pt x="207169" y="1478010"/>
                      <a:pt x="209550" y="1480391"/>
                    </a:cubicBezTo>
                    <a:cubicBezTo>
                      <a:pt x="210344" y="1482772"/>
                      <a:pt x="213706" y="1485759"/>
                      <a:pt x="211931" y="1487534"/>
                    </a:cubicBezTo>
                    <a:cubicBezTo>
                      <a:pt x="206853" y="1492612"/>
                      <a:pt x="190224" y="1488495"/>
                      <a:pt x="185738" y="1487534"/>
                    </a:cubicBezTo>
                    <a:cubicBezTo>
                      <a:pt x="179338" y="1486162"/>
                      <a:pt x="166688" y="1482772"/>
                      <a:pt x="166688" y="1482772"/>
                    </a:cubicBezTo>
                    <a:cubicBezTo>
                      <a:pt x="164307" y="1481184"/>
                      <a:pt x="162224" y="1479014"/>
                      <a:pt x="159544" y="1478009"/>
                    </a:cubicBezTo>
                    <a:cubicBezTo>
                      <a:pt x="144150" y="1472236"/>
                      <a:pt x="114399" y="1477474"/>
                      <a:pt x="104775" y="1478009"/>
                    </a:cubicBezTo>
                    <a:cubicBezTo>
                      <a:pt x="93640" y="1466876"/>
                      <a:pt x="101505" y="1473585"/>
                      <a:pt x="85725" y="1463722"/>
                    </a:cubicBezTo>
                    <a:cubicBezTo>
                      <a:pt x="83298" y="1462205"/>
                      <a:pt x="81342" y="1459712"/>
                      <a:pt x="78581" y="1458959"/>
                    </a:cubicBezTo>
                    <a:cubicBezTo>
                      <a:pt x="72407" y="1457275"/>
                      <a:pt x="65881" y="1457372"/>
                      <a:pt x="59531" y="1456578"/>
                    </a:cubicBezTo>
                    <a:cubicBezTo>
                      <a:pt x="54769" y="1454991"/>
                      <a:pt x="48794" y="1455366"/>
                      <a:pt x="45244" y="1451816"/>
                    </a:cubicBezTo>
                    <a:cubicBezTo>
                      <a:pt x="42382" y="1448954"/>
                      <a:pt x="44871" y="1443423"/>
                      <a:pt x="42863" y="1439909"/>
                    </a:cubicBezTo>
                    <a:cubicBezTo>
                      <a:pt x="41443" y="1437424"/>
                      <a:pt x="38100" y="1436734"/>
                      <a:pt x="35719" y="1435147"/>
                    </a:cubicBezTo>
                    <a:cubicBezTo>
                      <a:pt x="34131" y="1431178"/>
                      <a:pt x="31381" y="1427494"/>
                      <a:pt x="30956" y="1423241"/>
                    </a:cubicBezTo>
                    <a:cubicBezTo>
                      <a:pt x="29995" y="1413630"/>
                      <a:pt x="35070" y="1409889"/>
                      <a:pt x="38100" y="1401809"/>
                    </a:cubicBezTo>
                    <a:cubicBezTo>
                      <a:pt x="39249" y="1398745"/>
                      <a:pt x="39687" y="1395459"/>
                      <a:pt x="40481" y="1392284"/>
                    </a:cubicBezTo>
                    <a:cubicBezTo>
                      <a:pt x="40452" y="1392226"/>
                      <a:pt x="34946" y="1375600"/>
                      <a:pt x="28575" y="1380378"/>
                    </a:cubicBezTo>
                    <a:cubicBezTo>
                      <a:pt x="25957" y="1382342"/>
                      <a:pt x="26836" y="1386694"/>
                      <a:pt x="26194" y="1389903"/>
                    </a:cubicBezTo>
                    <a:cubicBezTo>
                      <a:pt x="25247" y="1394638"/>
                      <a:pt x="24677" y="1399441"/>
                      <a:pt x="23813" y="1404191"/>
                    </a:cubicBezTo>
                    <a:cubicBezTo>
                      <a:pt x="22581" y="1410965"/>
                      <a:pt x="20063" y="1424728"/>
                      <a:pt x="16669" y="1430384"/>
                    </a:cubicBezTo>
                    <a:cubicBezTo>
                      <a:pt x="14359" y="1434234"/>
                      <a:pt x="9838" y="1436317"/>
                      <a:pt x="7144" y="1439909"/>
                    </a:cubicBezTo>
                    <a:cubicBezTo>
                      <a:pt x="5014" y="1442749"/>
                      <a:pt x="3969" y="1446259"/>
                      <a:pt x="2381" y="1449434"/>
                    </a:cubicBezTo>
                    <a:cubicBezTo>
                      <a:pt x="1587" y="1452609"/>
                      <a:pt x="0" y="1455686"/>
                      <a:pt x="0" y="1458959"/>
                    </a:cubicBezTo>
                    <a:cubicBezTo>
                      <a:pt x="0" y="1463950"/>
                      <a:pt x="6624" y="1473452"/>
                      <a:pt x="9525" y="1475628"/>
                    </a:cubicBezTo>
                    <a:cubicBezTo>
                      <a:pt x="12945" y="1478193"/>
                      <a:pt x="17462" y="1478803"/>
                      <a:pt x="21431" y="1480391"/>
                    </a:cubicBezTo>
                    <a:cubicBezTo>
                      <a:pt x="23812" y="1484360"/>
                      <a:pt x="26856" y="1488000"/>
                      <a:pt x="28575" y="1492297"/>
                    </a:cubicBezTo>
                    <a:cubicBezTo>
                      <a:pt x="38874" y="1518044"/>
                      <a:pt x="23509" y="1493033"/>
                      <a:pt x="35719" y="1511347"/>
                    </a:cubicBezTo>
                    <a:cubicBezTo>
                      <a:pt x="37306" y="1520078"/>
                      <a:pt x="34998" y="1530563"/>
                      <a:pt x="40481" y="1537541"/>
                    </a:cubicBezTo>
                    <a:cubicBezTo>
                      <a:pt x="45133" y="1543462"/>
                      <a:pt x="61913" y="1544684"/>
                      <a:pt x="61913" y="1544684"/>
                    </a:cubicBezTo>
                    <a:cubicBezTo>
                      <a:pt x="70385" y="1550333"/>
                      <a:pt x="69791" y="1548231"/>
                      <a:pt x="73819" y="1558972"/>
                    </a:cubicBezTo>
                    <a:cubicBezTo>
                      <a:pt x="74968" y="1562036"/>
                      <a:pt x="74156" y="1565941"/>
                      <a:pt x="76200" y="1568497"/>
                    </a:cubicBezTo>
                    <a:cubicBezTo>
                      <a:pt x="77768" y="1570457"/>
                      <a:pt x="81099" y="1569755"/>
                      <a:pt x="83344" y="1570878"/>
                    </a:cubicBezTo>
                    <a:cubicBezTo>
                      <a:pt x="118295" y="1588353"/>
                      <a:pt x="84339" y="1574133"/>
                      <a:pt x="111919" y="1585166"/>
                    </a:cubicBezTo>
                    <a:cubicBezTo>
                      <a:pt x="114300" y="1589135"/>
                      <a:pt x="116815" y="1593026"/>
                      <a:pt x="119063" y="1597072"/>
                    </a:cubicBezTo>
                    <a:cubicBezTo>
                      <a:pt x="120787" y="1600175"/>
                      <a:pt x="121856" y="1603643"/>
                      <a:pt x="123825" y="1606597"/>
                    </a:cubicBezTo>
                    <a:cubicBezTo>
                      <a:pt x="128942" y="1614273"/>
                      <a:pt x="132610" y="1619324"/>
                      <a:pt x="140494" y="1623266"/>
                    </a:cubicBezTo>
                    <a:cubicBezTo>
                      <a:pt x="145599" y="1625818"/>
                      <a:pt x="154656" y="1626942"/>
                      <a:pt x="159544" y="1628028"/>
                    </a:cubicBezTo>
                    <a:cubicBezTo>
                      <a:pt x="162739" y="1628738"/>
                      <a:pt x="165894" y="1629615"/>
                      <a:pt x="169069" y="1630409"/>
                    </a:cubicBezTo>
                    <a:cubicBezTo>
                      <a:pt x="172308" y="1635267"/>
                      <a:pt x="177279" y="1643013"/>
                      <a:pt x="180975" y="1647078"/>
                    </a:cubicBezTo>
                    <a:cubicBezTo>
                      <a:pt x="186261" y="1652892"/>
                      <a:pt x="192088" y="1658191"/>
                      <a:pt x="197644" y="1663747"/>
                    </a:cubicBezTo>
                    <a:lnTo>
                      <a:pt x="207169" y="1673272"/>
                    </a:lnTo>
                    <a:cubicBezTo>
                      <a:pt x="208756" y="1676447"/>
                      <a:pt x="209421" y="1680287"/>
                      <a:pt x="211931" y="1682797"/>
                    </a:cubicBezTo>
                    <a:cubicBezTo>
                      <a:pt x="213069" y="1683935"/>
                      <a:pt x="228518" y="1687538"/>
                      <a:pt x="228600" y="1687559"/>
                    </a:cubicBezTo>
                    <a:cubicBezTo>
                      <a:pt x="233363" y="1691528"/>
                      <a:pt x="239015" y="1694625"/>
                      <a:pt x="242888" y="1699466"/>
                    </a:cubicBezTo>
                    <a:cubicBezTo>
                      <a:pt x="245558" y="1702804"/>
                      <a:pt x="246149" y="1707370"/>
                      <a:pt x="247650" y="1711372"/>
                    </a:cubicBezTo>
                    <a:cubicBezTo>
                      <a:pt x="248531" y="1713722"/>
                      <a:pt x="249042" y="1716209"/>
                      <a:pt x="250031" y="1718516"/>
                    </a:cubicBezTo>
                    <a:cubicBezTo>
                      <a:pt x="253547" y="1726720"/>
                      <a:pt x="257978" y="1736456"/>
                      <a:pt x="269081" y="1737566"/>
                    </a:cubicBezTo>
                    <a:lnTo>
                      <a:pt x="292894" y="1739947"/>
                    </a:lnTo>
                    <a:cubicBezTo>
                      <a:pt x="296863" y="1739153"/>
                      <a:pt x="301433" y="1739811"/>
                      <a:pt x="304800" y="1737566"/>
                    </a:cubicBezTo>
                    <a:cubicBezTo>
                      <a:pt x="306889" y="1736174"/>
                      <a:pt x="304822" y="1731280"/>
                      <a:pt x="307181" y="1730422"/>
                    </a:cubicBezTo>
                    <a:cubicBezTo>
                      <a:pt x="314678" y="1727696"/>
                      <a:pt x="323056" y="1728835"/>
                      <a:pt x="330994" y="1728041"/>
                    </a:cubicBezTo>
                    <a:cubicBezTo>
                      <a:pt x="333375" y="1727247"/>
                      <a:pt x="336095" y="1727118"/>
                      <a:pt x="338138" y="1725659"/>
                    </a:cubicBezTo>
                    <a:cubicBezTo>
                      <a:pt x="347318" y="1719102"/>
                      <a:pt x="364331" y="1704228"/>
                      <a:pt x="364331" y="1704228"/>
                    </a:cubicBezTo>
                    <a:cubicBezTo>
                      <a:pt x="365125" y="1701847"/>
                      <a:pt x="364624" y="1698476"/>
                      <a:pt x="366713" y="1697084"/>
                    </a:cubicBezTo>
                    <a:cubicBezTo>
                      <a:pt x="370081" y="1694839"/>
                      <a:pt x="374742" y="1695866"/>
                      <a:pt x="378619" y="1694703"/>
                    </a:cubicBezTo>
                    <a:cubicBezTo>
                      <a:pt x="409960" y="1685302"/>
                      <a:pt x="371489" y="1693749"/>
                      <a:pt x="402431" y="1687559"/>
                    </a:cubicBezTo>
                    <a:cubicBezTo>
                      <a:pt x="407987" y="1685178"/>
                      <a:pt x="413419" y="1682482"/>
                      <a:pt x="419100" y="1680416"/>
                    </a:cubicBezTo>
                    <a:cubicBezTo>
                      <a:pt x="437714" y="1673647"/>
                      <a:pt x="461557" y="1679603"/>
                      <a:pt x="478631" y="1680416"/>
                    </a:cubicBezTo>
                    <a:cubicBezTo>
                      <a:pt x="484981" y="1681210"/>
                      <a:pt x="491356" y="1681824"/>
                      <a:pt x="497681" y="1682797"/>
                    </a:cubicBezTo>
                    <a:cubicBezTo>
                      <a:pt x="501682" y="1683412"/>
                      <a:pt x="505572" y="1684676"/>
                      <a:pt x="509588" y="1685178"/>
                    </a:cubicBezTo>
                    <a:cubicBezTo>
                      <a:pt x="518287" y="1686265"/>
                      <a:pt x="527050" y="1686765"/>
                      <a:pt x="535781" y="1687559"/>
                    </a:cubicBezTo>
                    <a:cubicBezTo>
                      <a:pt x="553745" y="1693549"/>
                      <a:pt x="531596" y="1685468"/>
                      <a:pt x="550069" y="1694703"/>
                    </a:cubicBezTo>
                    <a:cubicBezTo>
                      <a:pt x="553482" y="1696409"/>
                      <a:pt x="563691" y="1698704"/>
                      <a:pt x="566738" y="1699466"/>
                    </a:cubicBezTo>
                    <a:cubicBezTo>
                      <a:pt x="573088" y="1697085"/>
                      <a:pt x="579006" y="1692322"/>
                      <a:pt x="585788" y="1692322"/>
                    </a:cubicBezTo>
                    <a:cubicBezTo>
                      <a:pt x="591113" y="1692322"/>
                      <a:pt x="595209" y="1697303"/>
                      <a:pt x="600075" y="1699466"/>
                    </a:cubicBezTo>
                    <a:cubicBezTo>
                      <a:pt x="602369" y="1700485"/>
                      <a:pt x="604838" y="1701053"/>
                      <a:pt x="607219" y="1701847"/>
                    </a:cubicBezTo>
                    <a:cubicBezTo>
                      <a:pt x="623888" y="1701053"/>
                      <a:pt x="642697" y="1707677"/>
                      <a:pt x="657225" y="1699466"/>
                    </a:cubicBezTo>
                    <a:cubicBezTo>
                      <a:pt x="665632" y="1694715"/>
                      <a:pt x="652360" y="1671632"/>
                      <a:pt x="661988" y="1670891"/>
                    </a:cubicBezTo>
                    <a:lnTo>
                      <a:pt x="692944" y="1668509"/>
                    </a:lnTo>
                    <a:cubicBezTo>
                      <a:pt x="702667" y="1666565"/>
                      <a:pt x="709066" y="1666673"/>
                      <a:pt x="716756" y="1658984"/>
                    </a:cubicBezTo>
                    <a:cubicBezTo>
                      <a:pt x="717893" y="1657847"/>
                      <a:pt x="721503" y="1642396"/>
                      <a:pt x="721519" y="1642316"/>
                    </a:cubicBezTo>
                    <a:cubicBezTo>
                      <a:pt x="723868" y="1630568"/>
                      <a:pt x="727360" y="1600384"/>
                      <a:pt x="731044" y="1594691"/>
                    </a:cubicBezTo>
                    <a:cubicBezTo>
                      <a:pt x="734728" y="1588997"/>
                      <a:pt x="743920" y="1590353"/>
                      <a:pt x="750094" y="1587547"/>
                    </a:cubicBezTo>
                    <a:cubicBezTo>
                      <a:pt x="752700" y="1586363"/>
                      <a:pt x="754857" y="1584372"/>
                      <a:pt x="757238" y="1582784"/>
                    </a:cubicBezTo>
                    <a:cubicBezTo>
                      <a:pt x="758032" y="1578815"/>
                      <a:pt x="757191" y="1574116"/>
                      <a:pt x="759619" y="1570878"/>
                    </a:cubicBezTo>
                    <a:cubicBezTo>
                      <a:pt x="768271" y="1559342"/>
                      <a:pt x="794031" y="1562003"/>
                      <a:pt x="802481" y="1561353"/>
                    </a:cubicBezTo>
                    <a:cubicBezTo>
                      <a:pt x="807984" y="1539347"/>
                      <a:pt x="800772" y="1555345"/>
                      <a:pt x="840581" y="1549447"/>
                    </a:cubicBezTo>
                    <a:cubicBezTo>
                      <a:pt x="850293" y="1548008"/>
                      <a:pt x="859471" y="1543917"/>
                      <a:pt x="869156" y="1542303"/>
                    </a:cubicBezTo>
                    <a:cubicBezTo>
                      <a:pt x="914088" y="1534815"/>
                      <a:pt x="843582" y="1546298"/>
                      <a:pt x="904875" y="1537541"/>
                    </a:cubicBezTo>
                    <a:cubicBezTo>
                      <a:pt x="908882" y="1536969"/>
                      <a:pt x="912812" y="1535953"/>
                      <a:pt x="916781" y="1535159"/>
                    </a:cubicBezTo>
                    <a:cubicBezTo>
                      <a:pt x="929481" y="1535953"/>
                      <a:pt x="943350" y="1532160"/>
                      <a:pt x="954881" y="1537541"/>
                    </a:cubicBezTo>
                    <a:cubicBezTo>
                      <a:pt x="959256" y="1539583"/>
                      <a:pt x="955306" y="1547899"/>
                      <a:pt x="952500" y="1551828"/>
                    </a:cubicBezTo>
                    <a:cubicBezTo>
                      <a:pt x="950598" y="1554491"/>
                      <a:pt x="946150" y="1553415"/>
                      <a:pt x="942975" y="1554209"/>
                    </a:cubicBezTo>
                    <a:cubicBezTo>
                      <a:pt x="939800" y="1556590"/>
                      <a:pt x="935991" y="1558304"/>
                      <a:pt x="933450" y="1561353"/>
                    </a:cubicBezTo>
                    <a:cubicBezTo>
                      <a:pt x="929096" y="1566578"/>
                      <a:pt x="930895" y="1571692"/>
                      <a:pt x="935831" y="1575641"/>
                    </a:cubicBezTo>
                    <a:cubicBezTo>
                      <a:pt x="937791" y="1577209"/>
                      <a:pt x="940499" y="1577609"/>
                      <a:pt x="942975" y="1578022"/>
                    </a:cubicBezTo>
                    <a:cubicBezTo>
                      <a:pt x="950065" y="1579204"/>
                      <a:pt x="957262" y="1579609"/>
                      <a:pt x="964406" y="1580403"/>
                    </a:cubicBezTo>
                    <a:cubicBezTo>
                      <a:pt x="981075" y="1579609"/>
                      <a:pt x="998122" y="1581642"/>
                      <a:pt x="1014413" y="1578022"/>
                    </a:cubicBezTo>
                    <a:cubicBezTo>
                      <a:pt x="1017701" y="1577291"/>
                      <a:pt x="1010611" y="1571296"/>
                      <a:pt x="1007269" y="1570878"/>
                    </a:cubicBezTo>
                    <a:cubicBezTo>
                      <a:pt x="1003028" y="1570348"/>
                      <a:pt x="999332" y="1574053"/>
                      <a:pt x="995363" y="1575641"/>
                    </a:cubicBezTo>
                    <a:cubicBezTo>
                      <a:pt x="999332" y="1579610"/>
                      <a:pt x="1002191" y="1585157"/>
                      <a:pt x="1007269" y="1587547"/>
                    </a:cubicBezTo>
                    <a:cubicBezTo>
                      <a:pt x="1016153" y="1591728"/>
                      <a:pt x="1026319" y="1592310"/>
                      <a:pt x="1035844" y="1594691"/>
                    </a:cubicBezTo>
                    <a:cubicBezTo>
                      <a:pt x="1039019" y="1595485"/>
                      <a:pt x="1042174" y="1596362"/>
                      <a:pt x="1045369" y="1597072"/>
                    </a:cubicBezTo>
                    <a:cubicBezTo>
                      <a:pt x="1052513" y="1598659"/>
                      <a:pt x="1059701" y="1600059"/>
                      <a:pt x="1066800" y="1601834"/>
                    </a:cubicBezTo>
                    <a:cubicBezTo>
                      <a:pt x="1072406" y="1603236"/>
                      <a:pt x="1077913" y="1605009"/>
                      <a:pt x="1083469" y="1606597"/>
                    </a:cubicBezTo>
                    <a:cubicBezTo>
                      <a:pt x="1093590" y="1621781"/>
                      <a:pt x="1080885" y="1607426"/>
                      <a:pt x="1102519" y="1611359"/>
                    </a:cubicBezTo>
                    <a:cubicBezTo>
                      <a:pt x="1107073" y="1612187"/>
                      <a:pt x="1110456" y="1616122"/>
                      <a:pt x="1114425" y="1618503"/>
                    </a:cubicBezTo>
                    <a:cubicBezTo>
                      <a:pt x="1115219" y="1620884"/>
                      <a:pt x="1116261" y="1623197"/>
                      <a:pt x="1116806" y="1625647"/>
                    </a:cubicBezTo>
                    <a:cubicBezTo>
                      <a:pt x="1117853" y="1630360"/>
                      <a:pt x="1117029" y="1635616"/>
                      <a:pt x="1119188" y="1639934"/>
                    </a:cubicBezTo>
                    <a:cubicBezTo>
                      <a:pt x="1121196" y="1643950"/>
                      <a:pt x="1125538" y="1646284"/>
                      <a:pt x="1128713" y="1649459"/>
                    </a:cubicBezTo>
                    <a:cubicBezTo>
                      <a:pt x="1131094" y="1645490"/>
                      <a:pt x="1133289" y="1641404"/>
                      <a:pt x="1135856" y="1637553"/>
                    </a:cubicBezTo>
                    <a:cubicBezTo>
                      <a:pt x="1140429" y="1630694"/>
                      <a:pt x="1143655" y="1624879"/>
                      <a:pt x="1152525" y="1623266"/>
                    </a:cubicBezTo>
                    <a:cubicBezTo>
                      <a:pt x="1166669" y="1620694"/>
                      <a:pt x="1195388" y="1618503"/>
                      <a:pt x="1195388" y="1618503"/>
                    </a:cubicBezTo>
                    <a:cubicBezTo>
                      <a:pt x="1196975" y="1615328"/>
                      <a:pt x="1198269" y="1611988"/>
                      <a:pt x="1200150" y="1608978"/>
                    </a:cubicBezTo>
                    <a:cubicBezTo>
                      <a:pt x="1202253" y="1605612"/>
                      <a:pt x="1205018" y="1602704"/>
                      <a:pt x="1207294" y="1599453"/>
                    </a:cubicBezTo>
                    <a:cubicBezTo>
                      <a:pt x="1210576" y="1594764"/>
                      <a:pt x="1213874" y="1590074"/>
                      <a:pt x="1216819" y="1585166"/>
                    </a:cubicBezTo>
                    <a:cubicBezTo>
                      <a:pt x="1218645" y="1582122"/>
                      <a:pt x="1218809" y="1577858"/>
                      <a:pt x="1221581" y="1575641"/>
                    </a:cubicBezTo>
                    <a:cubicBezTo>
                      <a:pt x="1234662" y="1565176"/>
                      <a:pt x="1242291" y="1565879"/>
                      <a:pt x="1257300" y="1563734"/>
                    </a:cubicBezTo>
                    <a:cubicBezTo>
                      <a:pt x="1261269" y="1565322"/>
                      <a:pt x="1265922" y="1565761"/>
                      <a:pt x="1269206" y="1568497"/>
                    </a:cubicBezTo>
                    <a:cubicBezTo>
                      <a:pt x="1271134" y="1570104"/>
                      <a:pt x="1270465" y="1573396"/>
                      <a:pt x="1271588" y="1575641"/>
                    </a:cubicBezTo>
                    <a:cubicBezTo>
                      <a:pt x="1273785" y="1580034"/>
                      <a:pt x="1279544" y="1587295"/>
                      <a:pt x="1283494" y="1589928"/>
                    </a:cubicBezTo>
                    <a:cubicBezTo>
                      <a:pt x="1285583" y="1591320"/>
                      <a:pt x="1288257" y="1591515"/>
                      <a:pt x="1290638" y="1592309"/>
                    </a:cubicBezTo>
                    <a:cubicBezTo>
                      <a:pt x="1299369" y="1588340"/>
                      <a:pt x="1309463" y="1586543"/>
                      <a:pt x="1316831" y="1580403"/>
                    </a:cubicBezTo>
                    <a:cubicBezTo>
                      <a:pt x="1319940" y="1577812"/>
                      <a:pt x="1316622" y="1571606"/>
                      <a:pt x="1319213" y="1568497"/>
                    </a:cubicBezTo>
                    <a:cubicBezTo>
                      <a:pt x="1321308" y="1565983"/>
                      <a:pt x="1325494" y="1566549"/>
                      <a:pt x="1328738" y="1566116"/>
                    </a:cubicBezTo>
                    <a:cubicBezTo>
                      <a:pt x="1337428" y="1564957"/>
                      <a:pt x="1346200" y="1564528"/>
                      <a:pt x="1354931" y="1563734"/>
                    </a:cubicBezTo>
                    <a:cubicBezTo>
                      <a:pt x="1371694" y="1569323"/>
                      <a:pt x="1350989" y="1562046"/>
                      <a:pt x="1371600" y="1570878"/>
                    </a:cubicBezTo>
                    <a:cubicBezTo>
                      <a:pt x="1376379" y="1572926"/>
                      <a:pt x="1383441" y="1574434"/>
                      <a:pt x="1388269" y="1575641"/>
                    </a:cubicBezTo>
                    <a:cubicBezTo>
                      <a:pt x="1394619" y="1574053"/>
                      <a:pt x="1404392" y="1576732"/>
                      <a:pt x="1407319" y="1570878"/>
                    </a:cubicBezTo>
                    <a:cubicBezTo>
                      <a:pt x="1413010" y="1559497"/>
                      <a:pt x="1408434" y="1545440"/>
                      <a:pt x="1409700" y="1532778"/>
                    </a:cubicBezTo>
                    <a:cubicBezTo>
                      <a:pt x="1410026" y="1529522"/>
                      <a:pt x="1410617" y="1526180"/>
                      <a:pt x="1412081" y="1523253"/>
                    </a:cubicBezTo>
                    <a:cubicBezTo>
                      <a:pt x="1416611" y="1514193"/>
                      <a:pt x="1423379" y="1510405"/>
                      <a:pt x="1431131" y="1504203"/>
                    </a:cubicBezTo>
                    <a:cubicBezTo>
                      <a:pt x="1433512" y="1500234"/>
                      <a:pt x="1436395" y="1496526"/>
                      <a:pt x="1438275" y="1492297"/>
                    </a:cubicBezTo>
                    <a:cubicBezTo>
                      <a:pt x="1442880" y="1481937"/>
                      <a:pt x="1439749" y="1475512"/>
                      <a:pt x="1438275" y="1463722"/>
                    </a:cubicBezTo>
                    <a:lnTo>
                      <a:pt x="1454944" y="1458959"/>
                    </a:lnTo>
                    <a:cubicBezTo>
                      <a:pt x="1458101" y="1458098"/>
                      <a:pt x="1462339" y="1459063"/>
                      <a:pt x="1464469" y="1456578"/>
                    </a:cubicBezTo>
                    <a:cubicBezTo>
                      <a:pt x="1467736" y="1452767"/>
                      <a:pt x="1469231" y="1442291"/>
                      <a:pt x="1469231" y="1442291"/>
                    </a:cubicBezTo>
                    <a:cubicBezTo>
                      <a:pt x="1468437" y="1426416"/>
                      <a:pt x="1469573" y="1410326"/>
                      <a:pt x="1466850" y="1394666"/>
                    </a:cubicBezTo>
                    <a:cubicBezTo>
                      <a:pt x="1466273" y="1391348"/>
                      <a:pt x="1461898" y="1390079"/>
                      <a:pt x="1459706" y="1387522"/>
                    </a:cubicBezTo>
                    <a:cubicBezTo>
                      <a:pt x="1457123" y="1384509"/>
                      <a:pt x="1454944" y="1381172"/>
                      <a:pt x="1452563" y="1377997"/>
                    </a:cubicBezTo>
                    <a:cubicBezTo>
                      <a:pt x="1453357" y="1368472"/>
                      <a:pt x="1447648" y="1355596"/>
                      <a:pt x="1454944" y="1349422"/>
                    </a:cubicBezTo>
                    <a:cubicBezTo>
                      <a:pt x="1462240" y="1343248"/>
                      <a:pt x="1473967" y="1352144"/>
                      <a:pt x="1483519" y="1351803"/>
                    </a:cubicBezTo>
                    <a:cubicBezTo>
                      <a:pt x="1496310" y="1351346"/>
                      <a:pt x="1508919" y="1348628"/>
                      <a:pt x="1521619" y="1347041"/>
                    </a:cubicBezTo>
                    <a:cubicBezTo>
                      <a:pt x="1523206" y="1342278"/>
                      <a:pt x="1525060" y="1337596"/>
                      <a:pt x="1526381" y="1332753"/>
                    </a:cubicBezTo>
                    <a:cubicBezTo>
                      <a:pt x="1528804" y="1323869"/>
                      <a:pt x="1526417" y="1318448"/>
                      <a:pt x="1535906" y="1313703"/>
                    </a:cubicBezTo>
                    <a:cubicBezTo>
                      <a:pt x="1539526" y="1311893"/>
                      <a:pt x="1543844" y="1312116"/>
                      <a:pt x="1547813" y="1311322"/>
                    </a:cubicBezTo>
                    <a:cubicBezTo>
                      <a:pt x="1550988" y="1308941"/>
                      <a:pt x="1554532" y="1306984"/>
                      <a:pt x="1557338" y="1304178"/>
                    </a:cubicBezTo>
                    <a:cubicBezTo>
                      <a:pt x="1560932" y="1300584"/>
                      <a:pt x="1563064" y="1295649"/>
                      <a:pt x="1566863" y="1292272"/>
                    </a:cubicBezTo>
                    <a:cubicBezTo>
                      <a:pt x="1570322" y="1289197"/>
                      <a:pt x="1574800" y="1287509"/>
                      <a:pt x="1578769" y="1285128"/>
                    </a:cubicBezTo>
                    <a:cubicBezTo>
                      <a:pt x="1581633" y="1277968"/>
                      <a:pt x="1585913" y="1269361"/>
                      <a:pt x="1585913" y="1261316"/>
                    </a:cubicBezTo>
                    <a:cubicBezTo>
                      <a:pt x="1585913" y="1258806"/>
                      <a:pt x="1584990" y="1256215"/>
                      <a:pt x="1583531" y="1254172"/>
                    </a:cubicBezTo>
                    <a:cubicBezTo>
                      <a:pt x="1580921" y="1250518"/>
                      <a:pt x="1577660" y="1247257"/>
                      <a:pt x="1574006" y="1244647"/>
                    </a:cubicBezTo>
                    <a:cubicBezTo>
                      <a:pt x="1571964" y="1243188"/>
                      <a:pt x="1569244" y="1243060"/>
                      <a:pt x="1566863" y="1242266"/>
                    </a:cubicBezTo>
                    <a:cubicBezTo>
                      <a:pt x="1565809" y="1241001"/>
                      <a:pt x="1552539" y="1226110"/>
                      <a:pt x="1550194" y="1220834"/>
                    </a:cubicBezTo>
                    <a:cubicBezTo>
                      <a:pt x="1546879" y="1213375"/>
                      <a:pt x="1545030" y="1204942"/>
                      <a:pt x="1543050" y="1197022"/>
                    </a:cubicBezTo>
                    <a:cubicBezTo>
                      <a:pt x="1543844" y="1189878"/>
                      <a:pt x="1543317" y="1182461"/>
                      <a:pt x="1545431" y="1175591"/>
                    </a:cubicBezTo>
                    <a:cubicBezTo>
                      <a:pt x="1548564" y="1165410"/>
                      <a:pt x="1552300" y="1166466"/>
                      <a:pt x="1559719" y="1163684"/>
                    </a:cubicBezTo>
                    <a:cubicBezTo>
                      <a:pt x="1563721" y="1162183"/>
                      <a:pt x="1567460" y="1159883"/>
                      <a:pt x="1571625" y="1158922"/>
                    </a:cubicBezTo>
                    <a:cubicBezTo>
                      <a:pt x="1587245" y="1155318"/>
                      <a:pt x="1641032" y="1154251"/>
                      <a:pt x="1643063" y="1154159"/>
                    </a:cubicBezTo>
                    <a:cubicBezTo>
                      <a:pt x="1648943" y="1148279"/>
                      <a:pt x="1660601" y="1137404"/>
                      <a:pt x="1662113" y="1130347"/>
                    </a:cubicBezTo>
                    <a:cubicBezTo>
                      <a:pt x="1680885" y="1042746"/>
                      <a:pt x="1651882" y="1105566"/>
                      <a:pt x="1671638" y="1066053"/>
                    </a:cubicBezTo>
                    <a:cubicBezTo>
                      <a:pt x="1672432" y="1062878"/>
                      <a:pt x="1673309" y="1059723"/>
                      <a:pt x="1674019" y="1056528"/>
                    </a:cubicBezTo>
                    <a:cubicBezTo>
                      <a:pt x="1674897" y="1052577"/>
                      <a:pt x="1674590" y="1048242"/>
                      <a:pt x="1676400" y="1044622"/>
                    </a:cubicBezTo>
                    <a:cubicBezTo>
                      <a:pt x="1677906" y="1041610"/>
                      <a:pt x="1681388" y="1040065"/>
                      <a:pt x="1683544" y="1037478"/>
                    </a:cubicBezTo>
                    <a:cubicBezTo>
                      <a:pt x="1688908" y="1031041"/>
                      <a:pt x="1691400" y="1023336"/>
                      <a:pt x="1695450" y="1016047"/>
                    </a:cubicBezTo>
                    <a:cubicBezTo>
                      <a:pt x="1696840" y="1013545"/>
                      <a:pt x="1698625" y="1011284"/>
                      <a:pt x="1700213" y="1008903"/>
                    </a:cubicBezTo>
                    <a:cubicBezTo>
                      <a:pt x="1699419" y="1003347"/>
                      <a:pt x="1698806" y="997761"/>
                      <a:pt x="1697831" y="992234"/>
                    </a:cubicBezTo>
                    <a:cubicBezTo>
                      <a:pt x="1696424" y="984263"/>
                      <a:pt x="1694400" y="976406"/>
                      <a:pt x="1693069" y="968422"/>
                    </a:cubicBezTo>
                    <a:lnTo>
                      <a:pt x="1688306" y="939847"/>
                    </a:lnTo>
                    <a:cubicBezTo>
                      <a:pt x="1689100" y="934291"/>
                      <a:pt x="1689426" y="928647"/>
                      <a:pt x="1690688" y="923178"/>
                    </a:cubicBezTo>
                    <a:cubicBezTo>
                      <a:pt x="1693211" y="912246"/>
                      <a:pt x="1695582" y="908627"/>
                      <a:pt x="1700213" y="899366"/>
                    </a:cubicBezTo>
                    <a:cubicBezTo>
                      <a:pt x="1698625" y="896985"/>
                      <a:pt x="1696870" y="894707"/>
                      <a:pt x="1695450" y="892222"/>
                    </a:cubicBezTo>
                    <a:cubicBezTo>
                      <a:pt x="1683365" y="871073"/>
                      <a:pt x="1697530" y="892959"/>
                      <a:pt x="1685925" y="875553"/>
                    </a:cubicBezTo>
                    <a:cubicBezTo>
                      <a:pt x="1686719" y="869203"/>
                      <a:pt x="1686965" y="862760"/>
                      <a:pt x="1688306" y="856503"/>
                    </a:cubicBezTo>
                    <a:cubicBezTo>
                      <a:pt x="1689358" y="851594"/>
                      <a:pt x="1693069" y="842216"/>
                      <a:pt x="1693069" y="842216"/>
                    </a:cubicBezTo>
                    <a:cubicBezTo>
                      <a:pt x="1694151" y="835723"/>
                      <a:pt x="1694674" y="823942"/>
                      <a:pt x="1700213" y="818403"/>
                    </a:cubicBezTo>
                    <a:cubicBezTo>
                      <a:pt x="1703486" y="815130"/>
                      <a:pt x="1707822" y="812978"/>
                      <a:pt x="1712119" y="811259"/>
                    </a:cubicBezTo>
                    <a:cubicBezTo>
                      <a:pt x="1715877" y="809756"/>
                      <a:pt x="1720056" y="809672"/>
                      <a:pt x="1724025" y="808878"/>
                    </a:cubicBezTo>
                    <a:lnTo>
                      <a:pt x="1745456" y="787447"/>
                    </a:lnTo>
                    <a:lnTo>
                      <a:pt x="1752600" y="780303"/>
                    </a:lnTo>
                    <a:cubicBezTo>
                      <a:pt x="1758311" y="763168"/>
                      <a:pt x="1751380" y="784572"/>
                      <a:pt x="1757363" y="763634"/>
                    </a:cubicBezTo>
                    <a:cubicBezTo>
                      <a:pt x="1758053" y="761221"/>
                      <a:pt x="1758950" y="758872"/>
                      <a:pt x="1759744" y="756491"/>
                    </a:cubicBezTo>
                    <a:cubicBezTo>
                      <a:pt x="1763713" y="757285"/>
                      <a:pt x="1767810" y="757592"/>
                      <a:pt x="1771650" y="758872"/>
                    </a:cubicBezTo>
                    <a:cubicBezTo>
                      <a:pt x="1777385" y="760784"/>
                      <a:pt x="1783012" y="763121"/>
                      <a:pt x="1788319" y="766016"/>
                    </a:cubicBezTo>
                    <a:cubicBezTo>
                      <a:pt x="1793138" y="768644"/>
                      <a:pt x="1801318" y="775898"/>
                      <a:pt x="1804988" y="780303"/>
                    </a:cubicBezTo>
                    <a:cubicBezTo>
                      <a:pt x="1806820" y="782502"/>
                      <a:pt x="1808163" y="785066"/>
                      <a:pt x="1809750" y="787447"/>
                    </a:cubicBezTo>
                    <a:cubicBezTo>
                      <a:pt x="1820093" y="784491"/>
                      <a:pt x="1828761" y="784161"/>
                      <a:pt x="1835944" y="775541"/>
                    </a:cubicBezTo>
                    <a:cubicBezTo>
                      <a:pt x="1837551" y="773613"/>
                      <a:pt x="1837781" y="770847"/>
                      <a:pt x="1838325" y="768397"/>
                    </a:cubicBezTo>
                    <a:cubicBezTo>
                      <a:pt x="1839372" y="763684"/>
                      <a:pt x="1837526" y="757743"/>
                      <a:pt x="1840706" y="754109"/>
                    </a:cubicBezTo>
                    <a:cubicBezTo>
                      <a:pt x="1844012" y="750331"/>
                      <a:pt x="1854994" y="749347"/>
                      <a:pt x="1854994" y="749347"/>
                    </a:cubicBezTo>
                    <a:cubicBezTo>
                      <a:pt x="1863725" y="750934"/>
                      <a:pt x="1872613" y="751822"/>
                      <a:pt x="1881188" y="754109"/>
                    </a:cubicBezTo>
                    <a:cubicBezTo>
                      <a:pt x="1886222" y="755451"/>
                      <a:pt x="1893443" y="760692"/>
                      <a:pt x="1897856" y="763634"/>
                    </a:cubicBezTo>
                    <a:cubicBezTo>
                      <a:pt x="1899444" y="766015"/>
                      <a:pt x="1900595" y="768754"/>
                      <a:pt x="1902619" y="770778"/>
                    </a:cubicBezTo>
                    <a:cubicBezTo>
                      <a:pt x="1907236" y="775395"/>
                      <a:pt x="1911095" y="775985"/>
                      <a:pt x="1916906" y="777922"/>
                    </a:cubicBezTo>
                    <a:cubicBezTo>
                      <a:pt x="1924050" y="775541"/>
                      <a:pt x="1931514" y="773963"/>
                      <a:pt x="1938338" y="770778"/>
                    </a:cubicBezTo>
                    <a:cubicBezTo>
                      <a:pt x="1943525" y="768358"/>
                      <a:pt x="1947195" y="763063"/>
                      <a:pt x="1952625" y="761253"/>
                    </a:cubicBezTo>
                    <a:lnTo>
                      <a:pt x="1959769" y="758872"/>
                    </a:lnTo>
                    <a:cubicBezTo>
                      <a:pt x="1969294" y="759666"/>
                      <a:pt x="1978860" y="760068"/>
                      <a:pt x="1988344" y="761253"/>
                    </a:cubicBezTo>
                    <a:cubicBezTo>
                      <a:pt x="1991591" y="761659"/>
                      <a:pt x="1994601" y="763462"/>
                      <a:pt x="1997869" y="763634"/>
                    </a:cubicBezTo>
                    <a:cubicBezTo>
                      <a:pt x="2024831" y="765053"/>
                      <a:pt x="2051844" y="765222"/>
                      <a:pt x="2078831" y="766016"/>
                    </a:cubicBezTo>
                    <a:cubicBezTo>
                      <a:pt x="2082800" y="768397"/>
                      <a:pt x="2086441" y="771440"/>
                      <a:pt x="2090738" y="773159"/>
                    </a:cubicBezTo>
                    <a:cubicBezTo>
                      <a:pt x="2094496" y="774662"/>
                      <a:pt x="2098693" y="774663"/>
                      <a:pt x="2102644" y="775541"/>
                    </a:cubicBezTo>
                    <a:cubicBezTo>
                      <a:pt x="2130772" y="781792"/>
                      <a:pt x="2090665" y="776790"/>
                      <a:pt x="2157413" y="780303"/>
                    </a:cubicBezTo>
                    <a:cubicBezTo>
                      <a:pt x="2165118" y="786467"/>
                      <a:pt x="2172078" y="792906"/>
                      <a:pt x="2181225" y="796972"/>
                    </a:cubicBezTo>
                    <a:cubicBezTo>
                      <a:pt x="2184216" y="798301"/>
                      <a:pt x="2187674" y="798235"/>
                      <a:pt x="2190750" y="799353"/>
                    </a:cubicBezTo>
                    <a:cubicBezTo>
                      <a:pt x="2196431" y="801419"/>
                      <a:pt x="2201738" y="804431"/>
                      <a:pt x="2207419" y="806497"/>
                    </a:cubicBezTo>
                    <a:cubicBezTo>
                      <a:pt x="2210854" y="807746"/>
                      <a:pt x="2226122" y="810850"/>
                      <a:pt x="2228850" y="811259"/>
                    </a:cubicBezTo>
                    <a:cubicBezTo>
                      <a:pt x="2274306" y="818078"/>
                      <a:pt x="2251147" y="812667"/>
                      <a:pt x="2274094" y="818403"/>
                    </a:cubicBezTo>
                    <a:cubicBezTo>
                      <a:pt x="2277269" y="819991"/>
                      <a:pt x="2280251" y="822043"/>
                      <a:pt x="2283619" y="823166"/>
                    </a:cubicBezTo>
                    <a:cubicBezTo>
                      <a:pt x="2298087" y="827989"/>
                      <a:pt x="2307576" y="824543"/>
                      <a:pt x="2324100" y="823166"/>
                    </a:cubicBezTo>
                    <a:cubicBezTo>
                      <a:pt x="2327275" y="822372"/>
                      <a:pt x="2330478" y="821683"/>
                      <a:pt x="2333625" y="820784"/>
                    </a:cubicBezTo>
                    <a:cubicBezTo>
                      <a:pt x="2336039" y="820094"/>
                      <a:pt x="2339310" y="820446"/>
                      <a:pt x="2340769" y="818403"/>
                    </a:cubicBezTo>
                    <a:cubicBezTo>
                      <a:pt x="2343687" y="814318"/>
                      <a:pt x="2345531" y="804116"/>
                      <a:pt x="2345531" y="804116"/>
                    </a:cubicBezTo>
                    <a:cubicBezTo>
                      <a:pt x="2343944" y="800147"/>
                      <a:pt x="2344014" y="794991"/>
                      <a:pt x="2340769" y="792209"/>
                    </a:cubicBezTo>
                    <a:cubicBezTo>
                      <a:pt x="2337696" y="789575"/>
                      <a:pt x="2332855" y="790493"/>
                      <a:pt x="2328863" y="789828"/>
                    </a:cubicBezTo>
                    <a:cubicBezTo>
                      <a:pt x="2318565" y="788112"/>
                      <a:pt x="2308225" y="786653"/>
                      <a:pt x="2297906" y="785066"/>
                    </a:cubicBezTo>
                    <a:cubicBezTo>
                      <a:pt x="2290455" y="780098"/>
                      <a:pt x="2278263" y="772566"/>
                      <a:pt x="2271713" y="766016"/>
                    </a:cubicBezTo>
                    <a:cubicBezTo>
                      <a:pt x="2269689" y="763992"/>
                      <a:pt x="2268538" y="761253"/>
                      <a:pt x="2266950" y="758872"/>
                    </a:cubicBezTo>
                    <a:cubicBezTo>
                      <a:pt x="2266156" y="754109"/>
                      <a:pt x="2260860" y="747675"/>
                      <a:pt x="2264569" y="744584"/>
                    </a:cubicBezTo>
                    <a:cubicBezTo>
                      <a:pt x="2268881" y="740991"/>
                      <a:pt x="2275963" y="745048"/>
                      <a:pt x="2281238" y="746966"/>
                    </a:cubicBezTo>
                    <a:cubicBezTo>
                      <a:pt x="2284968" y="748322"/>
                      <a:pt x="2287512" y="751833"/>
                      <a:pt x="2290763" y="754109"/>
                    </a:cubicBezTo>
                    <a:cubicBezTo>
                      <a:pt x="2325870" y="778683"/>
                      <a:pt x="2288850" y="752962"/>
                      <a:pt x="2314575" y="768397"/>
                    </a:cubicBezTo>
                    <a:cubicBezTo>
                      <a:pt x="2332648" y="779241"/>
                      <a:pt x="2322703" y="776818"/>
                      <a:pt x="2338388" y="780303"/>
                    </a:cubicBezTo>
                    <a:cubicBezTo>
                      <a:pt x="2342339" y="781181"/>
                      <a:pt x="2346402" y="781572"/>
                      <a:pt x="2350294" y="782684"/>
                    </a:cubicBezTo>
                    <a:cubicBezTo>
                      <a:pt x="2357534" y="784753"/>
                      <a:pt x="2371725" y="789828"/>
                      <a:pt x="2371725" y="789828"/>
                    </a:cubicBezTo>
                    <a:cubicBezTo>
                      <a:pt x="2382044" y="789034"/>
                      <a:pt x="2392395" y="788590"/>
                      <a:pt x="2402681" y="787447"/>
                    </a:cubicBezTo>
                    <a:cubicBezTo>
                      <a:pt x="2410548" y="786573"/>
                      <a:pt x="2416523" y="784311"/>
                      <a:pt x="2424113" y="782684"/>
                    </a:cubicBezTo>
                    <a:cubicBezTo>
                      <a:pt x="2432028" y="780988"/>
                      <a:pt x="2440246" y="780482"/>
                      <a:pt x="2447925" y="777922"/>
                    </a:cubicBezTo>
                    <a:lnTo>
                      <a:pt x="2469356" y="770778"/>
                    </a:lnTo>
                    <a:lnTo>
                      <a:pt x="2476500" y="768397"/>
                    </a:lnTo>
                    <a:cubicBezTo>
                      <a:pt x="2506542" y="748368"/>
                      <a:pt x="2446854" y="786463"/>
                      <a:pt x="2550319" y="758872"/>
                    </a:cubicBezTo>
                    <a:cubicBezTo>
                      <a:pt x="2558247" y="756758"/>
                      <a:pt x="2552474" y="739494"/>
                      <a:pt x="2557463" y="735059"/>
                    </a:cubicBezTo>
                    <a:cubicBezTo>
                      <a:pt x="2562769" y="730342"/>
                      <a:pt x="2576513" y="725534"/>
                      <a:pt x="2576513" y="725534"/>
                    </a:cubicBezTo>
                    <a:cubicBezTo>
                      <a:pt x="2578100" y="722359"/>
                      <a:pt x="2581777" y="719523"/>
                      <a:pt x="2581275" y="716009"/>
                    </a:cubicBezTo>
                    <a:cubicBezTo>
                      <a:pt x="2580799" y="712675"/>
                      <a:pt x="2577439" y="709496"/>
                      <a:pt x="2574131" y="708866"/>
                    </a:cubicBezTo>
                    <a:cubicBezTo>
                      <a:pt x="2560074" y="706189"/>
                      <a:pt x="2545556" y="707278"/>
                      <a:pt x="2531269" y="706484"/>
                    </a:cubicBezTo>
                    <a:cubicBezTo>
                      <a:pt x="2527300" y="705690"/>
                      <a:pt x="2523289" y="705085"/>
                      <a:pt x="2519363" y="704103"/>
                    </a:cubicBezTo>
                    <a:cubicBezTo>
                      <a:pt x="2516928" y="703494"/>
                      <a:pt x="2513994" y="703497"/>
                      <a:pt x="2512219" y="701722"/>
                    </a:cubicBezTo>
                    <a:cubicBezTo>
                      <a:pt x="2510444" y="699947"/>
                      <a:pt x="2510632" y="696959"/>
                      <a:pt x="2509838" y="694578"/>
                    </a:cubicBezTo>
                    <a:cubicBezTo>
                      <a:pt x="2527182" y="692651"/>
                      <a:pt x="2541462" y="698296"/>
                      <a:pt x="2528888" y="673147"/>
                    </a:cubicBezTo>
                    <a:cubicBezTo>
                      <a:pt x="2528204" y="671780"/>
                      <a:pt x="2514891" y="666311"/>
                      <a:pt x="2512219" y="666003"/>
                    </a:cubicBezTo>
                    <a:cubicBezTo>
                      <a:pt x="2494015" y="663903"/>
                      <a:pt x="2475706" y="662828"/>
                      <a:pt x="2457450" y="661241"/>
                    </a:cubicBezTo>
                    <a:cubicBezTo>
                      <a:pt x="2453481" y="659653"/>
                      <a:pt x="2449169" y="658744"/>
                      <a:pt x="2445544" y="656478"/>
                    </a:cubicBezTo>
                    <a:cubicBezTo>
                      <a:pt x="2439805" y="652891"/>
                      <a:pt x="2437355" y="647394"/>
                      <a:pt x="2433638" y="642191"/>
                    </a:cubicBezTo>
                    <a:cubicBezTo>
                      <a:pt x="2418864" y="621508"/>
                      <a:pt x="2432960" y="642364"/>
                      <a:pt x="2421731" y="625522"/>
                    </a:cubicBezTo>
                    <a:cubicBezTo>
                      <a:pt x="2419175" y="617854"/>
                      <a:pt x="2415417" y="610127"/>
                      <a:pt x="2421731" y="601709"/>
                    </a:cubicBezTo>
                    <a:cubicBezTo>
                      <a:pt x="2424160" y="598471"/>
                      <a:pt x="2429711" y="600310"/>
                      <a:pt x="2433638" y="599328"/>
                    </a:cubicBezTo>
                    <a:cubicBezTo>
                      <a:pt x="2436073" y="598719"/>
                      <a:pt x="2438291" y="597258"/>
                      <a:pt x="2440781" y="596947"/>
                    </a:cubicBezTo>
                    <a:cubicBezTo>
                      <a:pt x="2451051" y="595663"/>
                      <a:pt x="2461419" y="595360"/>
                      <a:pt x="2471738" y="594566"/>
                    </a:cubicBezTo>
                    <a:cubicBezTo>
                      <a:pt x="2473325" y="591391"/>
                      <a:pt x="2473990" y="587551"/>
                      <a:pt x="2476500" y="585041"/>
                    </a:cubicBezTo>
                    <a:cubicBezTo>
                      <a:pt x="2481526" y="580015"/>
                      <a:pt x="2494052" y="584394"/>
                      <a:pt x="2497931" y="585041"/>
                    </a:cubicBezTo>
                    <a:cubicBezTo>
                      <a:pt x="2502694" y="587422"/>
                      <a:pt x="2507789" y="589231"/>
                      <a:pt x="2512219" y="592184"/>
                    </a:cubicBezTo>
                    <a:cubicBezTo>
                      <a:pt x="2515021" y="594052"/>
                      <a:pt x="2516041" y="598774"/>
                      <a:pt x="2519363" y="599328"/>
                    </a:cubicBezTo>
                    <a:cubicBezTo>
                      <a:pt x="2522186" y="599799"/>
                      <a:pt x="2524125" y="596153"/>
                      <a:pt x="2526506" y="594566"/>
                    </a:cubicBezTo>
                    <a:cubicBezTo>
                      <a:pt x="2528094" y="586628"/>
                      <a:pt x="2526001" y="576899"/>
                      <a:pt x="2531269" y="570753"/>
                    </a:cubicBezTo>
                    <a:cubicBezTo>
                      <a:pt x="2535025" y="566371"/>
                      <a:pt x="2544403" y="584144"/>
                      <a:pt x="2545556" y="585041"/>
                    </a:cubicBezTo>
                    <a:cubicBezTo>
                      <a:pt x="2550607" y="588970"/>
                      <a:pt x="2556737" y="591274"/>
                      <a:pt x="2562225" y="594566"/>
                    </a:cubicBezTo>
                    <a:cubicBezTo>
                      <a:pt x="2564679" y="596038"/>
                      <a:pt x="2566988" y="597741"/>
                      <a:pt x="2569369" y="599328"/>
                    </a:cubicBezTo>
                    <a:cubicBezTo>
                      <a:pt x="2574925" y="598534"/>
                      <a:pt x="2580569" y="598209"/>
                      <a:pt x="2586038" y="596947"/>
                    </a:cubicBezTo>
                    <a:cubicBezTo>
                      <a:pt x="2593416" y="595244"/>
                      <a:pt x="2603101" y="591471"/>
                      <a:pt x="2609850" y="587422"/>
                    </a:cubicBezTo>
                    <a:cubicBezTo>
                      <a:pt x="2614758" y="584477"/>
                      <a:pt x="2618732" y="579777"/>
                      <a:pt x="2624138" y="577897"/>
                    </a:cubicBezTo>
                    <a:cubicBezTo>
                      <a:pt x="2637231" y="573343"/>
                      <a:pt x="2664619" y="568372"/>
                      <a:pt x="2664619" y="568372"/>
                    </a:cubicBezTo>
                    <a:cubicBezTo>
                      <a:pt x="2673350" y="561228"/>
                      <a:pt x="2682836" y="554918"/>
                      <a:pt x="2690813" y="546941"/>
                    </a:cubicBezTo>
                    <a:cubicBezTo>
                      <a:pt x="2697957" y="539797"/>
                      <a:pt x="2706640" y="533915"/>
                      <a:pt x="2712244" y="525509"/>
                    </a:cubicBezTo>
                    <a:cubicBezTo>
                      <a:pt x="2720120" y="513696"/>
                      <a:pt x="2714983" y="520389"/>
                      <a:pt x="2728913" y="506459"/>
                    </a:cubicBezTo>
                    <a:cubicBezTo>
                      <a:pt x="2729707" y="504078"/>
                      <a:pt x="2730605" y="501729"/>
                      <a:pt x="2731294" y="499316"/>
                    </a:cubicBezTo>
                    <a:cubicBezTo>
                      <a:pt x="2736176" y="482228"/>
                      <a:pt x="2735619" y="478024"/>
                      <a:pt x="2728913" y="454072"/>
                    </a:cubicBezTo>
                    <a:cubicBezTo>
                      <a:pt x="2726520" y="445526"/>
                      <a:pt x="2717006" y="430259"/>
                      <a:pt x="2717006" y="430259"/>
                    </a:cubicBezTo>
                    <a:cubicBezTo>
                      <a:pt x="2707481" y="431053"/>
                      <a:pt x="2697883" y="431223"/>
                      <a:pt x="2688431" y="432641"/>
                    </a:cubicBezTo>
                    <a:cubicBezTo>
                      <a:pt x="2681958" y="433612"/>
                      <a:pt x="2675919" y="437092"/>
                      <a:pt x="2669381" y="437403"/>
                    </a:cubicBezTo>
                    <a:cubicBezTo>
                      <a:pt x="2659044" y="437895"/>
                      <a:pt x="2648744" y="435816"/>
                      <a:pt x="2638425" y="435022"/>
                    </a:cubicBezTo>
                    <a:cubicBezTo>
                      <a:pt x="2633095" y="433246"/>
                      <a:pt x="2627303" y="431112"/>
                      <a:pt x="2621756" y="430259"/>
                    </a:cubicBezTo>
                    <a:cubicBezTo>
                      <a:pt x="2614652" y="429166"/>
                      <a:pt x="2607469" y="428672"/>
                      <a:pt x="2600325" y="427878"/>
                    </a:cubicBezTo>
                    <a:cubicBezTo>
                      <a:pt x="2593975" y="423116"/>
                      <a:pt x="2583200" y="421291"/>
                      <a:pt x="2581275" y="413591"/>
                    </a:cubicBezTo>
                    <a:cubicBezTo>
                      <a:pt x="2578077" y="400799"/>
                      <a:pt x="2581208" y="406380"/>
                      <a:pt x="2571750" y="396922"/>
                    </a:cubicBezTo>
                    <a:cubicBezTo>
                      <a:pt x="2570163" y="393747"/>
                      <a:pt x="2569498" y="389907"/>
                      <a:pt x="2566988" y="387397"/>
                    </a:cubicBezTo>
                    <a:cubicBezTo>
                      <a:pt x="2565213" y="385622"/>
                      <a:pt x="2562151" y="386005"/>
                      <a:pt x="2559844" y="385016"/>
                    </a:cubicBezTo>
                    <a:cubicBezTo>
                      <a:pt x="2556581" y="383618"/>
                      <a:pt x="2553582" y="381651"/>
                      <a:pt x="2550319" y="380253"/>
                    </a:cubicBezTo>
                    <a:cubicBezTo>
                      <a:pt x="2527765" y="370587"/>
                      <a:pt x="2533155" y="372390"/>
                      <a:pt x="2516981" y="368347"/>
                    </a:cubicBezTo>
                    <a:cubicBezTo>
                      <a:pt x="2514600" y="366759"/>
                      <a:pt x="2512398" y="364864"/>
                      <a:pt x="2509838" y="363584"/>
                    </a:cubicBezTo>
                    <a:cubicBezTo>
                      <a:pt x="2507593" y="362461"/>
                      <a:pt x="2505166" y="361639"/>
                      <a:pt x="2502694" y="361203"/>
                    </a:cubicBezTo>
                    <a:cubicBezTo>
                      <a:pt x="2491639" y="359252"/>
                      <a:pt x="2480246" y="359164"/>
                      <a:pt x="2469356" y="356441"/>
                    </a:cubicBezTo>
                    <a:lnTo>
                      <a:pt x="2459831" y="354059"/>
                    </a:lnTo>
                    <a:cubicBezTo>
                      <a:pt x="2455732" y="347911"/>
                      <a:pt x="2452143" y="341516"/>
                      <a:pt x="2445544" y="337391"/>
                    </a:cubicBezTo>
                    <a:cubicBezTo>
                      <a:pt x="2442769" y="335656"/>
                      <a:pt x="2439083" y="336158"/>
                      <a:pt x="2436019" y="335009"/>
                    </a:cubicBezTo>
                    <a:cubicBezTo>
                      <a:pt x="2411125" y="325673"/>
                      <a:pt x="2441409" y="333975"/>
                      <a:pt x="2416969" y="327866"/>
                    </a:cubicBezTo>
                    <a:cubicBezTo>
                      <a:pt x="2414588" y="330247"/>
                      <a:pt x="2411693" y="332207"/>
                      <a:pt x="2409825" y="335009"/>
                    </a:cubicBezTo>
                    <a:cubicBezTo>
                      <a:pt x="2408433" y="337098"/>
                      <a:pt x="2408433" y="339846"/>
                      <a:pt x="2407444" y="342153"/>
                    </a:cubicBezTo>
                    <a:cubicBezTo>
                      <a:pt x="2406046" y="345416"/>
                      <a:pt x="2404269" y="348503"/>
                      <a:pt x="2402681" y="351678"/>
                    </a:cubicBezTo>
                    <a:cubicBezTo>
                      <a:pt x="2401887" y="354853"/>
                      <a:pt x="2403023" y="359388"/>
                      <a:pt x="2400300" y="361203"/>
                    </a:cubicBezTo>
                    <a:cubicBezTo>
                      <a:pt x="2394470" y="365090"/>
                      <a:pt x="2368750" y="367528"/>
                      <a:pt x="2362200" y="368347"/>
                    </a:cubicBezTo>
                    <a:cubicBezTo>
                      <a:pt x="2353469" y="367553"/>
                      <a:pt x="2344215" y="369045"/>
                      <a:pt x="2336006" y="365966"/>
                    </a:cubicBezTo>
                    <a:cubicBezTo>
                      <a:pt x="2333326" y="364961"/>
                      <a:pt x="2340590" y="362483"/>
                      <a:pt x="2343150" y="361203"/>
                    </a:cubicBezTo>
                    <a:cubicBezTo>
                      <a:pt x="2350490" y="357533"/>
                      <a:pt x="2362781" y="357261"/>
                      <a:pt x="2369344" y="356441"/>
                    </a:cubicBezTo>
                    <a:cubicBezTo>
                      <a:pt x="2371725" y="355647"/>
                      <a:pt x="2374074" y="354749"/>
                      <a:pt x="2376488" y="354059"/>
                    </a:cubicBezTo>
                    <a:cubicBezTo>
                      <a:pt x="2379635" y="353160"/>
                      <a:pt x="2383005" y="352967"/>
                      <a:pt x="2386013" y="351678"/>
                    </a:cubicBezTo>
                    <a:cubicBezTo>
                      <a:pt x="2391814" y="349192"/>
                      <a:pt x="2396010" y="344062"/>
                      <a:pt x="2400300" y="339772"/>
                    </a:cubicBezTo>
                    <a:cubicBezTo>
                      <a:pt x="2401094" y="336597"/>
                      <a:pt x="2404145" y="333174"/>
                      <a:pt x="2402681" y="330247"/>
                    </a:cubicBezTo>
                    <a:cubicBezTo>
                      <a:pt x="2401093" y="327072"/>
                      <a:pt x="2395851" y="327794"/>
                      <a:pt x="2393156" y="325484"/>
                    </a:cubicBezTo>
                    <a:cubicBezTo>
                      <a:pt x="2390143" y="322901"/>
                      <a:pt x="2388394" y="319134"/>
                      <a:pt x="2386013" y="315959"/>
                    </a:cubicBezTo>
                    <a:cubicBezTo>
                      <a:pt x="2385219" y="312784"/>
                      <a:pt x="2384217" y="309654"/>
                      <a:pt x="2383631" y="306434"/>
                    </a:cubicBezTo>
                    <a:cubicBezTo>
                      <a:pt x="2382627" y="300912"/>
                      <a:pt x="2382727" y="295181"/>
                      <a:pt x="2381250" y="289766"/>
                    </a:cubicBezTo>
                    <a:cubicBezTo>
                      <a:pt x="2380316" y="286341"/>
                      <a:pt x="2378075" y="283416"/>
                      <a:pt x="2376488" y="280241"/>
                    </a:cubicBezTo>
                    <a:cubicBezTo>
                      <a:pt x="2374107" y="281035"/>
                      <a:pt x="2371820" y="282209"/>
                      <a:pt x="2369344" y="282622"/>
                    </a:cubicBezTo>
                    <a:cubicBezTo>
                      <a:pt x="2362254" y="283804"/>
                      <a:pt x="2354548" y="282239"/>
                      <a:pt x="2347913" y="285003"/>
                    </a:cubicBezTo>
                    <a:cubicBezTo>
                      <a:pt x="2344249" y="286529"/>
                      <a:pt x="2343575" y="291722"/>
                      <a:pt x="2340769" y="294528"/>
                    </a:cubicBezTo>
                    <a:cubicBezTo>
                      <a:pt x="2338745" y="296552"/>
                      <a:pt x="2336305" y="298286"/>
                      <a:pt x="2333625" y="299291"/>
                    </a:cubicBezTo>
                    <a:cubicBezTo>
                      <a:pt x="2329340" y="300898"/>
                      <a:pt x="2307524" y="303700"/>
                      <a:pt x="2305050" y="304053"/>
                    </a:cubicBezTo>
                    <a:cubicBezTo>
                      <a:pt x="2283763" y="313176"/>
                      <a:pt x="2284051" y="316068"/>
                      <a:pt x="2255044" y="308816"/>
                    </a:cubicBezTo>
                    <a:cubicBezTo>
                      <a:pt x="2252267" y="308122"/>
                      <a:pt x="2251869" y="304053"/>
                      <a:pt x="2250281" y="301672"/>
                    </a:cubicBezTo>
                    <a:cubicBezTo>
                      <a:pt x="2251869" y="299291"/>
                      <a:pt x="2253020" y="296552"/>
                      <a:pt x="2255044" y="294528"/>
                    </a:cubicBezTo>
                    <a:cubicBezTo>
                      <a:pt x="2257068" y="292504"/>
                      <a:pt x="2260798" y="292268"/>
                      <a:pt x="2262188" y="289766"/>
                    </a:cubicBezTo>
                    <a:cubicBezTo>
                      <a:pt x="2264994" y="284715"/>
                      <a:pt x="2265363" y="278653"/>
                      <a:pt x="2266950" y="273097"/>
                    </a:cubicBezTo>
                    <a:cubicBezTo>
                      <a:pt x="2266156" y="270716"/>
                      <a:pt x="2265558" y="268260"/>
                      <a:pt x="2264569" y="265953"/>
                    </a:cubicBezTo>
                    <a:cubicBezTo>
                      <a:pt x="2263171" y="262690"/>
                      <a:pt x="2261052" y="259752"/>
                      <a:pt x="2259806" y="256428"/>
                    </a:cubicBezTo>
                    <a:cubicBezTo>
                      <a:pt x="2253214" y="238851"/>
                      <a:pt x="2262315" y="254240"/>
                      <a:pt x="2252663" y="239759"/>
                    </a:cubicBezTo>
                    <a:cubicBezTo>
                      <a:pt x="2254230" y="239367"/>
                      <a:pt x="2267053" y="236421"/>
                      <a:pt x="2269331" y="234997"/>
                    </a:cubicBezTo>
                    <a:cubicBezTo>
                      <a:pt x="2290541" y="221741"/>
                      <a:pt x="2271962" y="227791"/>
                      <a:pt x="2290763" y="223091"/>
                    </a:cubicBezTo>
                    <a:cubicBezTo>
                      <a:pt x="2290250" y="214370"/>
                      <a:pt x="2289230" y="169241"/>
                      <a:pt x="2283619" y="156416"/>
                    </a:cubicBezTo>
                    <a:cubicBezTo>
                      <a:pt x="2281369" y="151274"/>
                      <a:pt x="2276448" y="147522"/>
                      <a:pt x="2271713" y="144509"/>
                    </a:cubicBezTo>
                    <a:cubicBezTo>
                      <a:pt x="2267478" y="141814"/>
                      <a:pt x="2261915" y="141992"/>
                      <a:pt x="2257425" y="139747"/>
                    </a:cubicBezTo>
                    <a:cubicBezTo>
                      <a:pt x="2243582" y="132825"/>
                      <a:pt x="2251402" y="135568"/>
                      <a:pt x="2233613" y="132603"/>
                    </a:cubicBezTo>
                    <a:cubicBezTo>
                      <a:pt x="2232819" y="129428"/>
                      <a:pt x="2234037" y="124762"/>
                      <a:pt x="2231231" y="123078"/>
                    </a:cubicBezTo>
                    <a:cubicBezTo>
                      <a:pt x="2228425" y="121394"/>
                      <a:pt x="2224493" y="123744"/>
                      <a:pt x="2221706" y="125459"/>
                    </a:cubicBezTo>
                    <a:cubicBezTo>
                      <a:pt x="2213998" y="130202"/>
                      <a:pt x="2200275" y="142128"/>
                      <a:pt x="2200275" y="142128"/>
                    </a:cubicBezTo>
                    <a:cubicBezTo>
                      <a:pt x="2184540" y="132687"/>
                      <a:pt x="2182264" y="136557"/>
                      <a:pt x="2202656" y="120697"/>
                    </a:cubicBezTo>
                    <a:cubicBezTo>
                      <a:pt x="2204637" y="119156"/>
                      <a:pt x="2207339" y="118808"/>
                      <a:pt x="2209800" y="118316"/>
                    </a:cubicBezTo>
                    <a:cubicBezTo>
                      <a:pt x="2229191" y="114438"/>
                      <a:pt x="2239063" y="113467"/>
                      <a:pt x="2257425" y="111172"/>
                    </a:cubicBezTo>
                    <a:cubicBezTo>
                      <a:pt x="2253456" y="108791"/>
                      <a:pt x="2249133" y="106919"/>
                      <a:pt x="2245519" y="104028"/>
                    </a:cubicBezTo>
                    <a:cubicBezTo>
                      <a:pt x="2241136" y="100522"/>
                      <a:pt x="2238633" y="94632"/>
                      <a:pt x="2233613" y="92122"/>
                    </a:cubicBezTo>
                    <a:cubicBezTo>
                      <a:pt x="2227067" y="88849"/>
                      <a:pt x="2219342" y="88867"/>
                      <a:pt x="2212181" y="87359"/>
                    </a:cubicBezTo>
                    <a:cubicBezTo>
                      <a:pt x="2204260" y="85691"/>
                      <a:pt x="2188369" y="82597"/>
                      <a:pt x="2188369" y="82597"/>
                    </a:cubicBezTo>
                    <a:cubicBezTo>
                      <a:pt x="2187546" y="84243"/>
                      <a:pt x="2181366" y="97584"/>
                      <a:pt x="2178844" y="99266"/>
                    </a:cubicBezTo>
                    <a:cubicBezTo>
                      <a:pt x="2176121" y="101081"/>
                      <a:pt x="2172494" y="100853"/>
                      <a:pt x="2169319" y="101647"/>
                    </a:cubicBezTo>
                    <a:cubicBezTo>
                      <a:pt x="2152825" y="96150"/>
                      <a:pt x="2165916" y="102833"/>
                      <a:pt x="2157413" y="73072"/>
                    </a:cubicBezTo>
                    <a:cubicBezTo>
                      <a:pt x="2156627" y="70320"/>
                      <a:pt x="2154070" y="68413"/>
                      <a:pt x="2152650" y="65928"/>
                    </a:cubicBezTo>
                    <a:cubicBezTo>
                      <a:pt x="2150889" y="62846"/>
                      <a:pt x="2149475" y="59578"/>
                      <a:pt x="2147888" y="56403"/>
                    </a:cubicBezTo>
                    <a:cubicBezTo>
                      <a:pt x="2152650" y="54816"/>
                      <a:pt x="2162729" y="56630"/>
                      <a:pt x="2162175" y="51641"/>
                    </a:cubicBezTo>
                    <a:cubicBezTo>
                      <a:pt x="2161381" y="44497"/>
                      <a:pt x="2162211" y="36978"/>
                      <a:pt x="2159794" y="30209"/>
                    </a:cubicBezTo>
                    <a:cubicBezTo>
                      <a:pt x="2155038" y="16892"/>
                      <a:pt x="2150812" y="18798"/>
                      <a:pt x="2140744" y="15922"/>
                    </a:cubicBezTo>
                    <a:cubicBezTo>
                      <a:pt x="2138330" y="15232"/>
                      <a:pt x="2135981" y="14335"/>
                      <a:pt x="2133600" y="13541"/>
                    </a:cubicBezTo>
                    <a:cubicBezTo>
                      <a:pt x="2128044" y="14335"/>
                      <a:pt x="2122467" y="14999"/>
                      <a:pt x="2116931" y="15922"/>
                    </a:cubicBezTo>
                    <a:cubicBezTo>
                      <a:pt x="2107863" y="17433"/>
                      <a:pt x="2104062" y="18544"/>
                      <a:pt x="2095500" y="20684"/>
                    </a:cubicBezTo>
                    <a:cubicBezTo>
                      <a:pt x="2093119" y="22272"/>
                      <a:pt x="2090188" y="23248"/>
                      <a:pt x="2088356" y="25447"/>
                    </a:cubicBezTo>
                    <a:cubicBezTo>
                      <a:pt x="2083909" y="30783"/>
                      <a:pt x="2082815" y="38089"/>
                      <a:pt x="2081213" y="44497"/>
                    </a:cubicBezTo>
                    <a:cubicBezTo>
                      <a:pt x="2080992" y="49145"/>
                      <a:pt x="2087671" y="110831"/>
                      <a:pt x="2062163" y="115934"/>
                    </a:cubicBezTo>
                    <a:lnTo>
                      <a:pt x="2050256" y="118316"/>
                    </a:lnTo>
                    <a:cubicBezTo>
                      <a:pt x="2044700" y="116728"/>
                      <a:pt x="2038149" y="117101"/>
                      <a:pt x="2033588" y="113553"/>
                    </a:cubicBezTo>
                    <a:cubicBezTo>
                      <a:pt x="2030804" y="111387"/>
                      <a:pt x="2027416" y="96010"/>
                      <a:pt x="2026444" y="92122"/>
                    </a:cubicBezTo>
                    <a:cubicBezTo>
                      <a:pt x="2027681" y="87174"/>
                      <a:pt x="2031413" y="71210"/>
                      <a:pt x="2033588" y="68309"/>
                    </a:cubicBezTo>
                    <a:lnTo>
                      <a:pt x="2040731" y="58784"/>
                    </a:lnTo>
                    <a:cubicBezTo>
                      <a:pt x="2045138" y="45567"/>
                      <a:pt x="2048454" y="38704"/>
                      <a:pt x="2040731" y="20684"/>
                    </a:cubicBezTo>
                    <a:cubicBezTo>
                      <a:pt x="2039137" y="16964"/>
                      <a:pt x="2032794" y="19097"/>
                      <a:pt x="2028825" y="18303"/>
                    </a:cubicBezTo>
                    <a:cubicBezTo>
                      <a:pt x="2026444" y="15922"/>
                      <a:pt x="2024238" y="13351"/>
                      <a:pt x="2021681" y="11159"/>
                    </a:cubicBezTo>
                    <a:cubicBezTo>
                      <a:pt x="2014023" y="4595"/>
                      <a:pt x="2024063" y="-3525"/>
                      <a:pt x="2014538" y="163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MY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430C2DF3-51AF-4105-8A43-1C5F523707D5}"/>
                  </a:ext>
                </a:extLst>
              </p:cNvPr>
              <p:cNvSpPr/>
              <p:nvPr/>
            </p:nvSpPr>
            <p:spPr>
              <a:xfrm>
                <a:off x="7898606" y="2349462"/>
                <a:ext cx="69111" cy="50838"/>
              </a:xfrm>
              <a:custGeom>
                <a:avLst/>
                <a:gdLst>
                  <a:gd name="connsiteX0" fmla="*/ 59532 w 69111"/>
                  <a:gd name="connsiteY0" fmla="*/ 832 h 50838"/>
                  <a:gd name="connsiteX1" fmla="*/ 9525 w 69111"/>
                  <a:gd name="connsiteY1" fmla="*/ 17501 h 50838"/>
                  <a:gd name="connsiteX2" fmla="*/ 2382 w 69111"/>
                  <a:gd name="connsiteY2" fmla="*/ 22263 h 50838"/>
                  <a:gd name="connsiteX3" fmla="*/ 0 w 69111"/>
                  <a:gd name="connsiteY3" fmla="*/ 29407 h 50838"/>
                  <a:gd name="connsiteX4" fmla="*/ 2382 w 69111"/>
                  <a:gd name="connsiteY4" fmla="*/ 46076 h 50838"/>
                  <a:gd name="connsiteX5" fmla="*/ 9525 w 69111"/>
                  <a:gd name="connsiteY5" fmla="*/ 48457 h 50838"/>
                  <a:gd name="connsiteX6" fmla="*/ 19050 w 69111"/>
                  <a:gd name="connsiteY6" fmla="*/ 50838 h 50838"/>
                  <a:gd name="connsiteX7" fmla="*/ 40482 w 69111"/>
                  <a:gd name="connsiteY7" fmla="*/ 34169 h 50838"/>
                  <a:gd name="connsiteX8" fmla="*/ 61913 w 69111"/>
                  <a:gd name="connsiteY8" fmla="*/ 17501 h 50838"/>
                  <a:gd name="connsiteX9" fmla="*/ 69057 w 69111"/>
                  <a:gd name="connsiteY9" fmla="*/ 7976 h 50838"/>
                  <a:gd name="connsiteX10" fmla="*/ 59532 w 69111"/>
                  <a:gd name="connsiteY10" fmla="*/ 3213 h 50838"/>
                  <a:gd name="connsiteX11" fmla="*/ 59532 w 69111"/>
                  <a:gd name="connsiteY11" fmla="*/ 832 h 508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9111" h="50838">
                    <a:moveTo>
                      <a:pt x="59532" y="832"/>
                    </a:moveTo>
                    <a:cubicBezTo>
                      <a:pt x="51198" y="3213"/>
                      <a:pt x="25977" y="11332"/>
                      <a:pt x="9525" y="17501"/>
                    </a:cubicBezTo>
                    <a:cubicBezTo>
                      <a:pt x="6846" y="18506"/>
                      <a:pt x="4170" y="20028"/>
                      <a:pt x="2382" y="22263"/>
                    </a:cubicBezTo>
                    <a:cubicBezTo>
                      <a:pt x="814" y="24223"/>
                      <a:pt x="794" y="27026"/>
                      <a:pt x="0" y="29407"/>
                    </a:cubicBezTo>
                    <a:cubicBezTo>
                      <a:pt x="794" y="34963"/>
                      <a:pt x="-128" y="41056"/>
                      <a:pt x="2382" y="46076"/>
                    </a:cubicBezTo>
                    <a:cubicBezTo>
                      <a:pt x="3504" y="48321"/>
                      <a:pt x="7112" y="47768"/>
                      <a:pt x="9525" y="48457"/>
                    </a:cubicBezTo>
                    <a:cubicBezTo>
                      <a:pt x="12672" y="49356"/>
                      <a:pt x="15875" y="50044"/>
                      <a:pt x="19050" y="50838"/>
                    </a:cubicBezTo>
                    <a:cubicBezTo>
                      <a:pt x="26194" y="45282"/>
                      <a:pt x="33573" y="40015"/>
                      <a:pt x="40482" y="34169"/>
                    </a:cubicBezTo>
                    <a:cubicBezTo>
                      <a:pt x="61277" y="16573"/>
                      <a:pt x="37913" y="31900"/>
                      <a:pt x="61913" y="17501"/>
                    </a:cubicBezTo>
                    <a:cubicBezTo>
                      <a:pt x="64294" y="14326"/>
                      <a:pt x="69709" y="11891"/>
                      <a:pt x="69057" y="7976"/>
                    </a:cubicBezTo>
                    <a:cubicBezTo>
                      <a:pt x="68473" y="4474"/>
                      <a:pt x="62614" y="4974"/>
                      <a:pt x="59532" y="3213"/>
                    </a:cubicBezTo>
                    <a:cubicBezTo>
                      <a:pt x="57047" y="1793"/>
                      <a:pt x="67866" y="-1549"/>
                      <a:pt x="59532" y="83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MY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43462FBB-4900-4507-81E3-19273934C461}"/>
                  </a:ext>
                </a:extLst>
              </p:cNvPr>
              <p:cNvSpPr/>
              <p:nvPr/>
            </p:nvSpPr>
            <p:spPr>
              <a:xfrm>
                <a:off x="7960205" y="2344641"/>
                <a:ext cx="67616" cy="81853"/>
              </a:xfrm>
              <a:custGeom>
                <a:avLst/>
                <a:gdLst>
                  <a:gd name="connsiteX0" fmla="*/ 62226 w 67616"/>
                  <a:gd name="connsiteY0" fmla="*/ 890 h 81853"/>
                  <a:gd name="connsiteX1" fmla="*/ 19364 w 67616"/>
                  <a:gd name="connsiteY1" fmla="*/ 22322 h 81853"/>
                  <a:gd name="connsiteX2" fmla="*/ 314 w 67616"/>
                  <a:gd name="connsiteY2" fmla="*/ 36609 h 81853"/>
                  <a:gd name="connsiteX3" fmla="*/ 2695 w 67616"/>
                  <a:gd name="connsiteY3" fmla="*/ 69947 h 81853"/>
                  <a:gd name="connsiteX4" fmla="*/ 21745 w 67616"/>
                  <a:gd name="connsiteY4" fmla="*/ 81853 h 81853"/>
                  <a:gd name="connsiteX5" fmla="*/ 33651 w 67616"/>
                  <a:gd name="connsiteY5" fmla="*/ 79472 h 81853"/>
                  <a:gd name="connsiteX6" fmla="*/ 55083 w 67616"/>
                  <a:gd name="connsiteY6" fmla="*/ 69947 h 81853"/>
                  <a:gd name="connsiteX7" fmla="*/ 62226 w 67616"/>
                  <a:gd name="connsiteY7" fmla="*/ 65184 h 81853"/>
                  <a:gd name="connsiteX8" fmla="*/ 66989 w 67616"/>
                  <a:gd name="connsiteY8" fmla="*/ 53278 h 81853"/>
                  <a:gd name="connsiteX9" fmla="*/ 62226 w 67616"/>
                  <a:gd name="connsiteY9" fmla="*/ 890 h 818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7616" h="81853">
                    <a:moveTo>
                      <a:pt x="62226" y="890"/>
                    </a:moveTo>
                    <a:cubicBezTo>
                      <a:pt x="54288" y="-4269"/>
                      <a:pt x="33200" y="14339"/>
                      <a:pt x="19364" y="22322"/>
                    </a:cubicBezTo>
                    <a:cubicBezTo>
                      <a:pt x="12489" y="26289"/>
                      <a:pt x="314" y="36609"/>
                      <a:pt x="314" y="36609"/>
                    </a:cubicBezTo>
                    <a:cubicBezTo>
                      <a:pt x="1108" y="47722"/>
                      <a:pt x="-2074" y="59878"/>
                      <a:pt x="2695" y="69947"/>
                    </a:cubicBezTo>
                    <a:cubicBezTo>
                      <a:pt x="5901" y="76714"/>
                      <a:pt x="21745" y="81853"/>
                      <a:pt x="21745" y="81853"/>
                    </a:cubicBezTo>
                    <a:cubicBezTo>
                      <a:pt x="25714" y="81059"/>
                      <a:pt x="29893" y="80975"/>
                      <a:pt x="33651" y="79472"/>
                    </a:cubicBezTo>
                    <a:cubicBezTo>
                      <a:pt x="67979" y="65741"/>
                      <a:pt x="27199" y="76917"/>
                      <a:pt x="55083" y="69947"/>
                    </a:cubicBezTo>
                    <a:cubicBezTo>
                      <a:pt x="57464" y="68359"/>
                      <a:pt x="60563" y="67513"/>
                      <a:pt x="62226" y="65184"/>
                    </a:cubicBezTo>
                    <a:cubicBezTo>
                      <a:pt x="64710" y="61706"/>
                      <a:pt x="66989" y="57552"/>
                      <a:pt x="66989" y="53278"/>
                    </a:cubicBezTo>
                    <a:cubicBezTo>
                      <a:pt x="66989" y="9411"/>
                      <a:pt x="70164" y="6049"/>
                      <a:pt x="62226" y="89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MY"/>
              </a:p>
            </p:txBody>
          </p:sp>
        </p:grpSp>
      </p:grpSp>
      <p:sp>
        <p:nvSpPr>
          <p:cNvPr id="798" name="Google Shape;798;p78"/>
          <p:cNvSpPr/>
          <p:nvPr/>
        </p:nvSpPr>
        <p:spPr>
          <a:xfrm rot="-5400000">
            <a:off x="1377900" y="1917404"/>
            <a:ext cx="61800" cy="61800"/>
          </a:xfrm>
          <a:prstGeom prst="ellipse">
            <a:avLst/>
          </a:prstGeom>
          <a:solidFill>
            <a:srgbClr val="FFFFFF">
              <a:alpha val="76470"/>
            </a:srgb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51C13EB-5004-4A47-9100-68C2DACBFE1C}"/>
              </a:ext>
            </a:extLst>
          </p:cNvPr>
          <p:cNvCxnSpPr>
            <a:cxnSpLocks/>
            <a:stCxn id="798" idx="0"/>
          </p:cNvCxnSpPr>
          <p:nvPr/>
        </p:nvCxnSpPr>
        <p:spPr>
          <a:xfrm flipH="1">
            <a:off x="1085850" y="1948304"/>
            <a:ext cx="292050" cy="0"/>
          </a:xfrm>
          <a:prstGeom prst="line">
            <a:avLst/>
          </a:prstGeom>
          <a:ln w="28575">
            <a:solidFill>
              <a:srgbClr val="E6DCEB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1CD85A17-5BC6-4258-A8AC-B4DD23776592}"/>
              </a:ext>
            </a:extLst>
          </p:cNvPr>
          <p:cNvCxnSpPr>
            <a:cxnSpLocks/>
            <a:endCxn id="103" idx="0"/>
          </p:cNvCxnSpPr>
          <p:nvPr/>
        </p:nvCxnSpPr>
        <p:spPr>
          <a:xfrm>
            <a:off x="1096975" y="1934018"/>
            <a:ext cx="15923" cy="1806840"/>
          </a:xfrm>
          <a:prstGeom prst="line">
            <a:avLst/>
          </a:prstGeom>
          <a:ln w="28575">
            <a:solidFill>
              <a:srgbClr val="E6DCEB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2" name="Google Shape;739;p78">
            <a:extLst>
              <a:ext uri="{FF2B5EF4-FFF2-40B4-BE49-F238E27FC236}">
                <a16:creationId xmlns:a16="http://schemas.microsoft.com/office/drawing/2014/main" id="{ED4BC0C4-EB65-4875-B927-D298E56CE164}"/>
              </a:ext>
            </a:extLst>
          </p:cNvPr>
          <p:cNvGrpSpPr/>
          <p:nvPr/>
        </p:nvGrpSpPr>
        <p:grpSpPr>
          <a:xfrm>
            <a:off x="504754" y="3740858"/>
            <a:ext cx="1216287" cy="1216287"/>
            <a:chOff x="3906875" y="1780198"/>
            <a:chExt cx="842100" cy="842100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103" name="Google Shape;740;p78">
              <a:extLst>
                <a:ext uri="{FF2B5EF4-FFF2-40B4-BE49-F238E27FC236}">
                  <a16:creationId xmlns:a16="http://schemas.microsoft.com/office/drawing/2014/main" id="{572F77D9-CC34-46B2-99D1-3649546E2834}"/>
                </a:ext>
              </a:extLst>
            </p:cNvPr>
            <p:cNvSpPr/>
            <p:nvPr/>
          </p:nvSpPr>
          <p:spPr>
            <a:xfrm>
              <a:off x="3906875" y="1780198"/>
              <a:ext cx="842100" cy="842100"/>
            </a:xfrm>
            <a:prstGeom prst="ellipse">
              <a:avLst/>
            </a:prstGeom>
            <a:solidFill>
              <a:srgbClr val="FFFFFF">
                <a:alpha val="76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741;p78">
              <a:extLst>
                <a:ext uri="{FF2B5EF4-FFF2-40B4-BE49-F238E27FC236}">
                  <a16:creationId xmlns:a16="http://schemas.microsoft.com/office/drawing/2014/main" id="{95EE7EB8-4447-4BF8-AAEE-30DCADF13BB5}"/>
                </a:ext>
              </a:extLst>
            </p:cNvPr>
            <p:cNvSpPr/>
            <p:nvPr/>
          </p:nvSpPr>
          <p:spPr>
            <a:xfrm>
              <a:off x="4142622" y="1979159"/>
              <a:ext cx="370819" cy="444410"/>
            </a:xfrm>
            <a:custGeom>
              <a:avLst/>
              <a:gdLst/>
              <a:ahLst/>
              <a:cxnLst/>
              <a:rect l="l" t="t" r="r" b="b"/>
              <a:pathLst>
                <a:path w="174503" h="209134" extrusionOk="0">
                  <a:moveTo>
                    <a:pt x="156954" y="42082"/>
                  </a:moveTo>
                  <a:cubicBezTo>
                    <a:pt x="159356" y="42082"/>
                    <a:pt x="161292" y="44018"/>
                    <a:pt x="161292" y="46395"/>
                  </a:cubicBezTo>
                  <a:cubicBezTo>
                    <a:pt x="161292" y="48797"/>
                    <a:pt x="159356" y="50733"/>
                    <a:pt x="156954" y="50733"/>
                  </a:cubicBezTo>
                  <a:cubicBezTo>
                    <a:pt x="154577" y="50733"/>
                    <a:pt x="152616" y="48797"/>
                    <a:pt x="152616" y="46395"/>
                  </a:cubicBezTo>
                  <a:cubicBezTo>
                    <a:pt x="152616" y="44018"/>
                    <a:pt x="154577" y="42082"/>
                    <a:pt x="156954" y="42082"/>
                  </a:cubicBezTo>
                  <a:close/>
                  <a:moveTo>
                    <a:pt x="45366" y="48674"/>
                  </a:moveTo>
                  <a:lnTo>
                    <a:pt x="45366" y="56101"/>
                  </a:lnTo>
                  <a:lnTo>
                    <a:pt x="42278" y="56101"/>
                  </a:lnTo>
                  <a:cubicBezTo>
                    <a:pt x="41788" y="56101"/>
                    <a:pt x="41322" y="56125"/>
                    <a:pt x="40832" y="56199"/>
                  </a:cubicBezTo>
                  <a:lnTo>
                    <a:pt x="40832" y="48674"/>
                  </a:lnTo>
                  <a:close/>
                  <a:moveTo>
                    <a:pt x="133646" y="48674"/>
                  </a:moveTo>
                  <a:lnTo>
                    <a:pt x="133646" y="56199"/>
                  </a:lnTo>
                  <a:cubicBezTo>
                    <a:pt x="133181" y="56125"/>
                    <a:pt x="132691" y="56101"/>
                    <a:pt x="132200" y="56101"/>
                  </a:cubicBezTo>
                  <a:lnTo>
                    <a:pt x="129112" y="56101"/>
                  </a:lnTo>
                  <a:lnTo>
                    <a:pt x="129112" y="48674"/>
                  </a:lnTo>
                  <a:close/>
                  <a:moveTo>
                    <a:pt x="45366" y="62277"/>
                  </a:moveTo>
                  <a:lnTo>
                    <a:pt x="45366" y="75291"/>
                  </a:lnTo>
                  <a:lnTo>
                    <a:pt x="45366" y="78379"/>
                  </a:lnTo>
                  <a:lnTo>
                    <a:pt x="42278" y="78379"/>
                  </a:lnTo>
                  <a:cubicBezTo>
                    <a:pt x="39435" y="78379"/>
                    <a:pt x="37131" y="76075"/>
                    <a:pt x="37131" y="73208"/>
                  </a:cubicBezTo>
                  <a:lnTo>
                    <a:pt x="37131" y="67448"/>
                  </a:lnTo>
                  <a:cubicBezTo>
                    <a:pt x="37131" y="64605"/>
                    <a:pt x="39435" y="62277"/>
                    <a:pt x="42278" y="62277"/>
                  </a:cubicBezTo>
                  <a:close/>
                  <a:moveTo>
                    <a:pt x="132200" y="62277"/>
                  </a:moveTo>
                  <a:cubicBezTo>
                    <a:pt x="135043" y="62277"/>
                    <a:pt x="137372" y="64605"/>
                    <a:pt x="137372" y="67448"/>
                  </a:cubicBezTo>
                  <a:lnTo>
                    <a:pt x="137372" y="73208"/>
                  </a:lnTo>
                  <a:cubicBezTo>
                    <a:pt x="137372" y="76075"/>
                    <a:pt x="135043" y="78379"/>
                    <a:pt x="132200" y="78379"/>
                  </a:cubicBezTo>
                  <a:lnTo>
                    <a:pt x="129112" y="78379"/>
                  </a:lnTo>
                  <a:lnTo>
                    <a:pt x="129112" y="62277"/>
                  </a:lnTo>
                  <a:close/>
                  <a:moveTo>
                    <a:pt x="122936" y="48674"/>
                  </a:moveTo>
                  <a:lnTo>
                    <a:pt x="122936" y="59189"/>
                  </a:lnTo>
                  <a:lnTo>
                    <a:pt x="122936" y="75291"/>
                  </a:lnTo>
                  <a:cubicBezTo>
                    <a:pt x="122936" y="94947"/>
                    <a:pt x="106932" y="110976"/>
                    <a:pt x="87251" y="110976"/>
                  </a:cubicBezTo>
                  <a:cubicBezTo>
                    <a:pt x="67571" y="110976"/>
                    <a:pt x="51567" y="94947"/>
                    <a:pt x="51567" y="75291"/>
                  </a:cubicBezTo>
                  <a:lnTo>
                    <a:pt x="51567" y="48674"/>
                  </a:lnTo>
                  <a:close/>
                  <a:moveTo>
                    <a:pt x="40268" y="84384"/>
                  </a:moveTo>
                  <a:cubicBezTo>
                    <a:pt x="40905" y="84506"/>
                    <a:pt x="41592" y="84555"/>
                    <a:pt x="42278" y="84555"/>
                  </a:cubicBezTo>
                  <a:lnTo>
                    <a:pt x="46420" y="84555"/>
                  </a:lnTo>
                  <a:cubicBezTo>
                    <a:pt x="49287" y="97177"/>
                    <a:pt x="57865" y="107667"/>
                    <a:pt x="69311" y="113108"/>
                  </a:cubicBezTo>
                  <a:lnTo>
                    <a:pt x="69311" y="134896"/>
                  </a:lnTo>
                  <a:lnTo>
                    <a:pt x="62498" y="134896"/>
                  </a:lnTo>
                  <a:cubicBezTo>
                    <a:pt x="62203" y="134896"/>
                    <a:pt x="61934" y="134921"/>
                    <a:pt x="61664" y="134994"/>
                  </a:cubicBezTo>
                  <a:lnTo>
                    <a:pt x="38111" y="141538"/>
                  </a:lnTo>
                  <a:lnTo>
                    <a:pt x="40268" y="84384"/>
                  </a:lnTo>
                  <a:close/>
                  <a:moveTo>
                    <a:pt x="134235" y="84384"/>
                  </a:moveTo>
                  <a:lnTo>
                    <a:pt x="136391" y="141538"/>
                  </a:lnTo>
                  <a:lnTo>
                    <a:pt x="112814" y="134994"/>
                  </a:lnTo>
                  <a:cubicBezTo>
                    <a:pt x="112544" y="134921"/>
                    <a:pt x="112275" y="134896"/>
                    <a:pt x="112005" y="134896"/>
                  </a:cubicBezTo>
                  <a:lnTo>
                    <a:pt x="105192" y="134896"/>
                  </a:lnTo>
                  <a:lnTo>
                    <a:pt x="105192" y="113108"/>
                  </a:lnTo>
                  <a:cubicBezTo>
                    <a:pt x="116613" y="107667"/>
                    <a:pt x="125215" y="97177"/>
                    <a:pt x="128083" y="84555"/>
                  </a:cubicBezTo>
                  <a:lnTo>
                    <a:pt x="132200" y="84555"/>
                  </a:lnTo>
                  <a:cubicBezTo>
                    <a:pt x="132911" y="84555"/>
                    <a:pt x="133573" y="84506"/>
                    <a:pt x="134235" y="84384"/>
                  </a:cubicBezTo>
                  <a:close/>
                  <a:moveTo>
                    <a:pt x="98991" y="115461"/>
                  </a:moveTo>
                  <a:lnTo>
                    <a:pt x="98991" y="136906"/>
                  </a:lnTo>
                  <a:lnTo>
                    <a:pt x="87251" y="151930"/>
                  </a:lnTo>
                  <a:lnTo>
                    <a:pt x="75487" y="136906"/>
                  </a:lnTo>
                  <a:lnTo>
                    <a:pt x="75487" y="115461"/>
                  </a:lnTo>
                  <a:cubicBezTo>
                    <a:pt x="79212" y="116564"/>
                    <a:pt x="83158" y="117152"/>
                    <a:pt x="87251" y="117152"/>
                  </a:cubicBezTo>
                  <a:cubicBezTo>
                    <a:pt x="91320" y="117152"/>
                    <a:pt x="95266" y="116564"/>
                    <a:pt x="98991" y="115461"/>
                  </a:cubicBezTo>
                  <a:close/>
                  <a:moveTo>
                    <a:pt x="111564" y="141072"/>
                  </a:moveTo>
                  <a:lnTo>
                    <a:pt x="120363" y="143523"/>
                  </a:lnTo>
                  <a:lnTo>
                    <a:pt x="109015" y="202957"/>
                  </a:lnTo>
                  <a:lnTo>
                    <a:pt x="65463" y="202957"/>
                  </a:lnTo>
                  <a:lnTo>
                    <a:pt x="54116" y="143523"/>
                  </a:lnTo>
                  <a:lnTo>
                    <a:pt x="62914" y="141072"/>
                  </a:lnTo>
                  <a:lnTo>
                    <a:pt x="70880" y="141072"/>
                  </a:lnTo>
                  <a:lnTo>
                    <a:pt x="84800" y="158866"/>
                  </a:lnTo>
                  <a:cubicBezTo>
                    <a:pt x="85389" y="159626"/>
                    <a:pt x="86296" y="160042"/>
                    <a:pt x="87251" y="160042"/>
                  </a:cubicBezTo>
                  <a:cubicBezTo>
                    <a:pt x="88207" y="160042"/>
                    <a:pt x="89090" y="159626"/>
                    <a:pt x="89678" y="158866"/>
                  </a:cubicBezTo>
                  <a:lnTo>
                    <a:pt x="103599" y="141072"/>
                  </a:lnTo>
                  <a:close/>
                  <a:moveTo>
                    <a:pt x="11348" y="0"/>
                  </a:moveTo>
                  <a:cubicBezTo>
                    <a:pt x="9632" y="0"/>
                    <a:pt x="8260" y="1397"/>
                    <a:pt x="8260" y="3088"/>
                  </a:cubicBezTo>
                  <a:cubicBezTo>
                    <a:pt x="8260" y="4804"/>
                    <a:pt x="9632" y="6176"/>
                    <a:pt x="11348" y="6176"/>
                  </a:cubicBezTo>
                  <a:lnTo>
                    <a:pt x="34656" y="6176"/>
                  </a:lnTo>
                  <a:lnTo>
                    <a:pt x="34656" y="13259"/>
                  </a:lnTo>
                  <a:cubicBezTo>
                    <a:pt x="34656" y="14950"/>
                    <a:pt x="36028" y="16347"/>
                    <a:pt x="37744" y="16347"/>
                  </a:cubicBezTo>
                  <a:cubicBezTo>
                    <a:pt x="39459" y="16347"/>
                    <a:pt x="40832" y="14950"/>
                    <a:pt x="40832" y="13259"/>
                  </a:cubicBezTo>
                  <a:lnTo>
                    <a:pt x="40832" y="6176"/>
                  </a:lnTo>
                  <a:lnTo>
                    <a:pt x="133646" y="6176"/>
                  </a:lnTo>
                  <a:lnTo>
                    <a:pt x="133646" y="42498"/>
                  </a:lnTo>
                  <a:lnTo>
                    <a:pt x="40832" y="42498"/>
                  </a:lnTo>
                  <a:lnTo>
                    <a:pt x="40832" y="27646"/>
                  </a:lnTo>
                  <a:cubicBezTo>
                    <a:pt x="40832" y="25930"/>
                    <a:pt x="39459" y="24533"/>
                    <a:pt x="37744" y="24533"/>
                  </a:cubicBezTo>
                  <a:cubicBezTo>
                    <a:pt x="36028" y="24533"/>
                    <a:pt x="34656" y="25930"/>
                    <a:pt x="34656" y="27646"/>
                  </a:cubicBezTo>
                  <a:lnTo>
                    <a:pt x="34656" y="59066"/>
                  </a:lnTo>
                  <a:cubicBezTo>
                    <a:pt x="32376" y="61125"/>
                    <a:pt x="30930" y="64115"/>
                    <a:pt x="30930" y="67448"/>
                  </a:cubicBezTo>
                  <a:lnTo>
                    <a:pt x="30930" y="73208"/>
                  </a:lnTo>
                  <a:cubicBezTo>
                    <a:pt x="30930" y="76296"/>
                    <a:pt x="32180" y="79114"/>
                    <a:pt x="34190" y="81149"/>
                  </a:cubicBezTo>
                  <a:lnTo>
                    <a:pt x="31837" y="143278"/>
                  </a:lnTo>
                  <a:lnTo>
                    <a:pt x="26445" y="144798"/>
                  </a:lnTo>
                  <a:cubicBezTo>
                    <a:pt x="10882" y="149111"/>
                    <a:pt x="0" y="163424"/>
                    <a:pt x="0" y="179576"/>
                  </a:cubicBezTo>
                  <a:lnTo>
                    <a:pt x="0" y="182321"/>
                  </a:lnTo>
                  <a:cubicBezTo>
                    <a:pt x="0" y="184012"/>
                    <a:pt x="1397" y="185409"/>
                    <a:pt x="3088" y="185409"/>
                  </a:cubicBezTo>
                  <a:cubicBezTo>
                    <a:pt x="4804" y="185409"/>
                    <a:pt x="6176" y="184012"/>
                    <a:pt x="6176" y="182321"/>
                  </a:cubicBezTo>
                  <a:lnTo>
                    <a:pt x="6176" y="179576"/>
                  </a:lnTo>
                  <a:cubicBezTo>
                    <a:pt x="6176" y="166194"/>
                    <a:pt x="15196" y="154332"/>
                    <a:pt x="28087" y="150753"/>
                  </a:cubicBezTo>
                  <a:lnTo>
                    <a:pt x="48135" y="145190"/>
                  </a:lnTo>
                  <a:lnTo>
                    <a:pt x="59164" y="202957"/>
                  </a:lnTo>
                  <a:lnTo>
                    <a:pt x="37548" y="202957"/>
                  </a:lnTo>
                  <a:lnTo>
                    <a:pt x="37548" y="193252"/>
                  </a:lnTo>
                  <a:cubicBezTo>
                    <a:pt x="37548" y="191561"/>
                    <a:pt x="36151" y="190164"/>
                    <a:pt x="34435" y="190164"/>
                  </a:cubicBezTo>
                  <a:cubicBezTo>
                    <a:pt x="32744" y="190164"/>
                    <a:pt x="31347" y="191561"/>
                    <a:pt x="31347" y="193252"/>
                  </a:cubicBezTo>
                  <a:lnTo>
                    <a:pt x="31347" y="202957"/>
                  </a:lnTo>
                  <a:lnTo>
                    <a:pt x="6176" y="202957"/>
                  </a:lnTo>
                  <a:lnTo>
                    <a:pt x="6176" y="196756"/>
                  </a:lnTo>
                  <a:cubicBezTo>
                    <a:pt x="6176" y="195041"/>
                    <a:pt x="4804" y="193644"/>
                    <a:pt x="3088" y="193644"/>
                  </a:cubicBezTo>
                  <a:cubicBezTo>
                    <a:pt x="1397" y="193644"/>
                    <a:pt x="0" y="195041"/>
                    <a:pt x="0" y="196756"/>
                  </a:cubicBezTo>
                  <a:lnTo>
                    <a:pt x="0" y="206045"/>
                  </a:lnTo>
                  <a:cubicBezTo>
                    <a:pt x="0" y="207761"/>
                    <a:pt x="1397" y="209133"/>
                    <a:pt x="3088" y="209133"/>
                  </a:cubicBezTo>
                  <a:lnTo>
                    <a:pt x="171390" y="209133"/>
                  </a:lnTo>
                  <a:cubicBezTo>
                    <a:pt x="173106" y="209133"/>
                    <a:pt x="174503" y="207761"/>
                    <a:pt x="174503" y="206045"/>
                  </a:cubicBezTo>
                  <a:lnTo>
                    <a:pt x="174503" y="196756"/>
                  </a:lnTo>
                  <a:cubicBezTo>
                    <a:pt x="174503" y="195041"/>
                    <a:pt x="173106" y="193644"/>
                    <a:pt x="171390" y="193644"/>
                  </a:cubicBezTo>
                  <a:cubicBezTo>
                    <a:pt x="169699" y="193644"/>
                    <a:pt x="168302" y="195041"/>
                    <a:pt x="168302" y="196756"/>
                  </a:cubicBezTo>
                  <a:lnTo>
                    <a:pt x="168302" y="202957"/>
                  </a:lnTo>
                  <a:lnTo>
                    <a:pt x="143131" y="202957"/>
                  </a:lnTo>
                  <a:lnTo>
                    <a:pt x="143131" y="193252"/>
                  </a:lnTo>
                  <a:cubicBezTo>
                    <a:pt x="143131" y="191561"/>
                    <a:pt x="141759" y="190164"/>
                    <a:pt x="140043" y="190164"/>
                  </a:cubicBezTo>
                  <a:cubicBezTo>
                    <a:pt x="138328" y="190164"/>
                    <a:pt x="136955" y="191561"/>
                    <a:pt x="136955" y="193252"/>
                  </a:cubicBezTo>
                  <a:lnTo>
                    <a:pt x="136955" y="202957"/>
                  </a:lnTo>
                  <a:lnTo>
                    <a:pt x="115314" y="202957"/>
                  </a:lnTo>
                  <a:lnTo>
                    <a:pt x="126367" y="145190"/>
                  </a:lnTo>
                  <a:lnTo>
                    <a:pt x="146391" y="150753"/>
                  </a:lnTo>
                  <a:cubicBezTo>
                    <a:pt x="159307" y="154332"/>
                    <a:pt x="168302" y="166194"/>
                    <a:pt x="168302" y="179576"/>
                  </a:cubicBezTo>
                  <a:lnTo>
                    <a:pt x="168302" y="182321"/>
                  </a:lnTo>
                  <a:cubicBezTo>
                    <a:pt x="168302" y="184012"/>
                    <a:pt x="169699" y="185409"/>
                    <a:pt x="171390" y="185409"/>
                  </a:cubicBezTo>
                  <a:cubicBezTo>
                    <a:pt x="173106" y="185409"/>
                    <a:pt x="174503" y="184012"/>
                    <a:pt x="174503" y="182321"/>
                  </a:cubicBezTo>
                  <a:lnTo>
                    <a:pt x="174503" y="179576"/>
                  </a:lnTo>
                  <a:cubicBezTo>
                    <a:pt x="174503" y="163424"/>
                    <a:pt x="163621" y="149111"/>
                    <a:pt x="148058" y="144798"/>
                  </a:cubicBezTo>
                  <a:lnTo>
                    <a:pt x="142641" y="143278"/>
                  </a:lnTo>
                  <a:lnTo>
                    <a:pt x="140313" y="81149"/>
                  </a:lnTo>
                  <a:cubicBezTo>
                    <a:pt x="142323" y="79114"/>
                    <a:pt x="143548" y="76296"/>
                    <a:pt x="143548" y="73208"/>
                  </a:cubicBezTo>
                  <a:lnTo>
                    <a:pt x="143548" y="67448"/>
                  </a:lnTo>
                  <a:cubicBezTo>
                    <a:pt x="143548" y="64115"/>
                    <a:pt x="142127" y="61125"/>
                    <a:pt x="139847" y="59066"/>
                  </a:cubicBezTo>
                  <a:lnTo>
                    <a:pt x="139847" y="6176"/>
                  </a:lnTo>
                  <a:lnTo>
                    <a:pt x="153866" y="6176"/>
                  </a:lnTo>
                  <a:lnTo>
                    <a:pt x="153866" y="36347"/>
                  </a:lnTo>
                  <a:cubicBezTo>
                    <a:pt x="149577" y="37670"/>
                    <a:pt x="146440" y="41689"/>
                    <a:pt x="146440" y="46395"/>
                  </a:cubicBezTo>
                  <a:cubicBezTo>
                    <a:pt x="146440" y="51125"/>
                    <a:pt x="149577" y="55145"/>
                    <a:pt x="153866" y="56468"/>
                  </a:cubicBezTo>
                  <a:lnTo>
                    <a:pt x="153866" y="64139"/>
                  </a:lnTo>
                  <a:cubicBezTo>
                    <a:pt x="153866" y="65855"/>
                    <a:pt x="155239" y="67228"/>
                    <a:pt x="156954" y="67228"/>
                  </a:cubicBezTo>
                  <a:cubicBezTo>
                    <a:pt x="158670" y="67228"/>
                    <a:pt x="160042" y="65855"/>
                    <a:pt x="160042" y="64139"/>
                  </a:cubicBezTo>
                  <a:lnTo>
                    <a:pt x="160042" y="56468"/>
                  </a:lnTo>
                  <a:cubicBezTo>
                    <a:pt x="164356" y="55145"/>
                    <a:pt x="167469" y="51125"/>
                    <a:pt x="167469" y="46395"/>
                  </a:cubicBezTo>
                  <a:cubicBezTo>
                    <a:pt x="167469" y="41689"/>
                    <a:pt x="164356" y="37670"/>
                    <a:pt x="160042" y="36347"/>
                  </a:cubicBezTo>
                  <a:lnTo>
                    <a:pt x="160042" y="6176"/>
                  </a:lnTo>
                  <a:lnTo>
                    <a:pt x="163155" y="6176"/>
                  </a:lnTo>
                  <a:cubicBezTo>
                    <a:pt x="164846" y="6176"/>
                    <a:pt x="166243" y="4804"/>
                    <a:pt x="166243" y="3088"/>
                  </a:cubicBezTo>
                  <a:cubicBezTo>
                    <a:pt x="166243" y="1397"/>
                    <a:pt x="164846" y="0"/>
                    <a:pt x="163155" y="0"/>
                  </a:cubicBezTo>
                  <a:close/>
                </a:path>
              </a:pathLst>
            </a:custGeom>
            <a:gradFill>
              <a:gsLst>
                <a:gs pos="0">
                  <a:srgbClr val="645CA7"/>
                </a:gs>
                <a:gs pos="100000">
                  <a:srgbClr val="D77EAD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43EB8F9C-7478-484F-AE99-7A66EFEF3C0D}"/>
              </a:ext>
            </a:extLst>
          </p:cNvPr>
          <p:cNvSpPr/>
          <p:nvPr/>
        </p:nvSpPr>
        <p:spPr>
          <a:xfrm>
            <a:off x="1964267" y="3855074"/>
            <a:ext cx="2736426" cy="987859"/>
          </a:xfrm>
          <a:prstGeom prst="roundRect">
            <a:avLst>
              <a:gd name="adj" fmla="val 50000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D23D2AB-EC14-43E1-A0AD-0F14EF794968}"/>
              </a:ext>
            </a:extLst>
          </p:cNvPr>
          <p:cNvSpPr txBox="1"/>
          <p:nvPr/>
        </p:nvSpPr>
        <p:spPr>
          <a:xfrm>
            <a:off x="2192136" y="3949163"/>
            <a:ext cx="2273292" cy="830997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Englebert" panose="020B0604020202020204" charset="0"/>
              </a:rPr>
              <a:t>“ UiTM Kedah students </a:t>
            </a:r>
            <a:r>
              <a:rPr lang="en-US" sz="1600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Englebert" panose="020B0604020202020204" charset="0"/>
              </a:rPr>
              <a:t>died</a:t>
            </a:r>
            <a:r>
              <a:rPr lang="en-US" sz="1600" b="1" dirty="0">
                <a:solidFill>
                  <a:schemeClr val="bg1"/>
                </a:solidFill>
                <a:latin typeface="Englebert" panose="020B0604020202020204" charset="0"/>
              </a:rPr>
              <a:t> suspected to be due to study stress “</a:t>
            </a:r>
            <a:endParaRPr lang="en-MY" sz="1600" b="1" dirty="0">
              <a:solidFill>
                <a:schemeClr val="bg1"/>
              </a:solidFill>
              <a:latin typeface="Englebert" panose="020B0604020202020204" charset="0"/>
            </a:endParaRPr>
          </a:p>
        </p:txBody>
      </p:sp>
      <p:sp>
        <p:nvSpPr>
          <p:cNvPr id="108" name="Google Shape;643;p72">
            <a:extLst>
              <a:ext uri="{FF2B5EF4-FFF2-40B4-BE49-F238E27FC236}">
                <a16:creationId xmlns:a16="http://schemas.microsoft.com/office/drawing/2014/main" id="{26064040-8024-4491-B7C4-AC6E1097CB91}"/>
              </a:ext>
            </a:extLst>
          </p:cNvPr>
          <p:cNvSpPr txBox="1">
            <a:spLocks/>
          </p:cNvSpPr>
          <p:nvPr/>
        </p:nvSpPr>
        <p:spPr>
          <a:xfrm>
            <a:off x="1645173" y="4780160"/>
            <a:ext cx="3367220" cy="1008000"/>
          </a:xfrm>
          <a:prstGeom prst="rect">
            <a:avLst/>
          </a:prstGeom>
          <a:noFill/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Zilla Slab Light"/>
              <a:buNone/>
              <a:defRPr sz="1400" b="0" i="0" u="none" strike="noStrike" cap="none">
                <a:solidFill>
                  <a:schemeClr val="lt1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Zilla Slab Light"/>
              <a:buNone/>
              <a:defRPr sz="1100" b="0" i="0" u="none" strike="noStrike" cap="none">
                <a:solidFill>
                  <a:schemeClr val="lt1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Zilla Slab Light"/>
              <a:buNone/>
              <a:defRPr sz="1100" b="0" i="0" u="none" strike="noStrike" cap="none">
                <a:solidFill>
                  <a:schemeClr val="lt1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Zilla Slab Light"/>
              <a:buNone/>
              <a:defRPr sz="1100" b="0" i="0" u="none" strike="noStrike" cap="none">
                <a:solidFill>
                  <a:schemeClr val="lt1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Zilla Slab Light"/>
              <a:buNone/>
              <a:defRPr sz="1100" b="0" i="0" u="none" strike="noStrike" cap="none">
                <a:solidFill>
                  <a:schemeClr val="lt1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Zilla Slab Light"/>
              <a:buNone/>
              <a:defRPr sz="1100" b="0" i="0" u="none" strike="noStrike" cap="none">
                <a:solidFill>
                  <a:schemeClr val="lt1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Zilla Slab Light"/>
              <a:buNone/>
              <a:defRPr sz="1100" b="0" i="0" u="none" strike="noStrike" cap="none">
                <a:solidFill>
                  <a:schemeClr val="lt1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Zilla Slab Light"/>
              <a:buNone/>
              <a:defRPr sz="1100" b="0" i="0" u="none" strike="noStrike" cap="none">
                <a:solidFill>
                  <a:schemeClr val="lt1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Zilla Slab Light"/>
              <a:buNone/>
              <a:defRPr sz="1100" b="0" i="0" u="none" strike="noStrike" cap="none">
                <a:solidFill>
                  <a:schemeClr val="lt1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9pPr>
          </a:lstStyle>
          <a:p>
            <a:pPr marL="0" indent="0"/>
            <a:r>
              <a:rPr lang="en-US" sz="1050" b="1" dirty="0">
                <a:solidFill>
                  <a:schemeClr val="accent2"/>
                </a:solidFill>
              </a:rPr>
              <a:t>Source: </a:t>
            </a:r>
            <a:r>
              <a:rPr lang="en-US" sz="1050" b="1" dirty="0" err="1">
                <a:solidFill>
                  <a:schemeClr val="accent2"/>
                </a:solidFill>
              </a:rPr>
              <a:t>BeritaHarian</a:t>
            </a:r>
            <a:r>
              <a:rPr lang="en-US" sz="1050" b="1" dirty="0">
                <a:solidFill>
                  <a:schemeClr val="accent2"/>
                </a:solidFill>
              </a:rPr>
              <a:t>. July 10, 2021</a:t>
            </a:r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DA4A3CFA-EEC6-42A3-9500-A53550C5C1BC}"/>
              </a:ext>
            </a:extLst>
          </p:cNvPr>
          <p:cNvGrpSpPr/>
          <p:nvPr/>
        </p:nvGrpSpPr>
        <p:grpSpPr>
          <a:xfrm>
            <a:off x="144181" y="2475931"/>
            <a:ext cx="1695112" cy="1171401"/>
            <a:chOff x="144181" y="2475931"/>
            <a:chExt cx="1695112" cy="1171401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123" name="Google Shape;794;p78">
              <a:extLst>
                <a:ext uri="{FF2B5EF4-FFF2-40B4-BE49-F238E27FC236}">
                  <a16:creationId xmlns:a16="http://schemas.microsoft.com/office/drawing/2014/main" id="{4A1EB540-5AB2-4F45-A25A-C66FE9320BCE}"/>
                </a:ext>
              </a:extLst>
            </p:cNvPr>
            <p:cNvSpPr/>
            <p:nvPr/>
          </p:nvSpPr>
          <p:spPr>
            <a:xfrm rot="-5400000">
              <a:off x="1777493" y="3018552"/>
              <a:ext cx="61800" cy="61800"/>
            </a:xfrm>
            <a:prstGeom prst="ellipse">
              <a:avLst/>
            </a:prstGeom>
            <a:solidFill>
              <a:srgbClr val="FFFFFF">
                <a:alpha val="76470"/>
              </a:srgbClr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8" name="Google Shape;736;p78">
              <a:extLst>
                <a:ext uri="{FF2B5EF4-FFF2-40B4-BE49-F238E27FC236}">
                  <a16:creationId xmlns:a16="http://schemas.microsoft.com/office/drawing/2014/main" id="{E5659828-D0DE-41AB-A1D7-FD66D2321F65}"/>
                </a:ext>
              </a:extLst>
            </p:cNvPr>
            <p:cNvGrpSpPr/>
            <p:nvPr/>
          </p:nvGrpSpPr>
          <p:grpSpPr>
            <a:xfrm>
              <a:off x="144181" y="2475931"/>
              <a:ext cx="1172053" cy="1171401"/>
              <a:chOff x="2942813" y="1543405"/>
              <a:chExt cx="1079400" cy="1078800"/>
            </a:xfrm>
          </p:grpSpPr>
          <p:sp>
            <p:nvSpPr>
              <p:cNvPr id="159" name="Google Shape;737;p78">
                <a:extLst>
                  <a:ext uri="{FF2B5EF4-FFF2-40B4-BE49-F238E27FC236}">
                    <a16:creationId xmlns:a16="http://schemas.microsoft.com/office/drawing/2014/main" id="{77E5A66B-D93E-46B3-9E6A-22279B887E2C}"/>
                  </a:ext>
                </a:extLst>
              </p:cNvPr>
              <p:cNvSpPr/>
              <p:nvPr/>
            </p:nvSpPr>
            <p:spPr>
              <a:xfrm>
                <a:off x="2942813" y="1543405"/>
                <a:ext cx="1079400" cy="1078800"/>
              </a:xfrm>
              <a:prstGeom prst="ellipse">
                <a:avLst/>
              </a:prstGeom>
              <a:solidFill>
                <a:srgbClr val="FFFFFF">
                  <a:alpha val="764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738;p78">
                <a:extLst>
                  <a:ext uri="{FF2B5EF4-FFF2-40B4-BE49-F238E27FC236}">
                    <a16:creationId xmlns:a16="http://schemas.microsoft.com/office/drawing/2014/main" id="{2F133E09-3BA8-41F8-BCAF-10421E38833A}"/>
                  </a:ext>
                </a:extLst>
              </p:cNvPr>
              <p:cNvSpPr/>
              <p:nvPr/>
            </p:nvSpPr>
            <p:spPr>
              <a:xfrm>
                <a:off x="3244846" y="1798303"/>
                <a:ext cx="474648" cy="568844"/>
              </a:xfrm>
              <a:custGeom>
                <a:avLst/>
                <a:gdLst/>
                <a:ahLst/>
                <a:cxnLst/>
                <a:rect l="l" t="t" r="r" b="b"/>
                <a:pathLst>
                  <a:path w="174503" h="209134" extrusionOk="0">
                    <a:moveTo>
                      <a:pt x="156954" y="42082"/>
                    </a:moveTo>
                    <a:cubicBezTo>
                      <a:pt x="159356" y="42082"/>
                      <a:pt x="161292" y="44018"/>
                      <a:pt x="161292" y="46395"/>
                    </a:cubicBezTo>
                    <a:cubicBezTo>
                      <a:pt x="161292" y="48797"/>
                      <a:pt x="159356" y="50733"/>
                      <a:pt x="156954" y="50733"/>
                    </a:cubicBezTo>
                    <a:cubicBezTo>
                      <a:pt x="154577" y="50733"/>
                      <a:pt x="152616" y="48797"/>
                      <a:pt x="152616" y="46395"/>
                    </a:cubicBezTo>
                    <a:cubicBezTo>
                      <a:pt x="152616" y="44018"/>
                      <a:pt x="154577" y="42082"/>
                      <a:pt x="156954" y="42082"/>
                    </a:cubicBezTo>
                    <a:close/>
                    <a:moveTo>
                      <a:pt x="45366" y="48674"/>
                    </a:moveTo>
                    <a:lnTo>
                      <a:pt x="45366" y="56101"/>
                    </a:lnTo>
                    <a:lnTo>
                      <a:pt x="42278" y="56101"/>
                    </a:lnTo>
                    <a:cubicBezTo>
                      <a:pt x="41788" y="56101"/>
                      <a:pt x="41322" y="56125"/>
                      <a:pt x="40832" y="56199"/>
                    </a:cubicBezTo>
                    <a:lnTo>
                      <a:pt x="40832" y="48674"/>
                    </a:lnTo>
                    <a:close/>
                    <a:moveTo>
                      <a:pt x="133646" y="48674"/>
                    </a:moveTo>
                    <a:lnTo>
                      <a:pt x="133646" y="56199"/>
                    </a:lnTo>
                    <a:cubicBezTo>
                      <a:pt x="133181" y="56125"/>
                      <a:pt x="132691" y="56101"/>
                      <a:pt x="132200" y="56101"/>
                    </a:cubicBezTo>
                    <a:lnTo>
                      <a:pt x="129112" y="56101"/>
                    </a:lnTo>
                    <a:lnTo>
                      <a:pt x="129112" y="48674"/>
                    </a:lnTo>
                    <a:close/>
                    <a:moveTo>
                      <a:pt x="45366" y="62277"/>
                    </a:moveTo>
                    <a:lnTo>
                      <a:pt x="45366" y="78379"/>
                    </a:lnTo>
                    <a:lnTo>
                      <a:pt x="42278" y="78379"/>
                    </a:lnTo>
                    <a:cubicBezTo>
                      <a:pt x="39435" y="78379"/>
                      <a:pt x="37131" y="76075"/>
                      <a:pt x="37131" y="73232"/>
                    </a:cubicBezTo>
                    <a:lnTo>
                      <a:pt x="37131" y="67448"/>
                    </a:lnTo>
                    <a:cubicBezTo>
                      <a:pt x="37131" y="64605"/>
                      <a:pt x="39435" y="62277"/>
                      <a:pt x="42278" y="62277"/>
                    </a:cubicBezTo>
                    <a:close/>
                    <a:moveTo>
                      <a:pt x="132200" y="62277"/>
                    </a:moveTo>
                    <a:cubicBezTo>
                      <a:pt x="135043" y="62277"/>
                      <a:pt x="137372" y="64605"/>
                      <a:pt x="137372" y="67448"/>
                    </a:cubicBezTo>
                    <a:lnTo>
                      <a:pt x="137372" y="73232"/>
                    </a:lnTo>
                    <a:cubicBezTo>
                      <a:pt x="137372" y="76075"/>
                      <a:pt x="135043" y="78379"/>
                      <a:pt x="132200" y="78379"/>
                    </a:cubicBezTo>
                    <a:lnTo>
                      <a:pt x="129112" y="78379"/>
                    </a:lnTo>
                    <a:lnTo>
                      <a:pt x="129112" y="62277"/>
                    </a:lnTo>
                    <a:close/>
                    <a:moveTo>
                      <a:pt x="122936" y="48674"/>
                    </a:moveTo>
                    <a:lnTo>
                      <a:pt x="122936" y="75291"/>
                    </a:lnTo>
                    <a:cubicBezTo>
                      <a:pt x="122936" y="94947"/>
                      <a:pt x="106932" y="110976"/>
                      <a:pt x="87251" y="110976"/>
                    </a:cubicBezTo>
                    <a:cubicBezTo>
                      <a:pt x="67571" y="110976"/>
                      <a:pt x="51567" y="94947"/>
                      <a:pt x="51567" y="75291"/>
                    </a:cubicBezTo>
                    <a:lnTo>
                      <a:pt x="51567" y="48674"/>
                    </a:lnTo>
                    <a:close/>
                    <a:moveTo>
                      <a:pt x="98991" y="115461"/>
                    </a:moveTo>
                    <a:lnTo>
                      <a:pt x="98991" y="126392"/>
                    </a:lnTo>
                    <a:lnTo>
                      <a:pt x="87251" y="138156"/>
                    </a:lnTo>
                    <a:lnTo>
                      <a:pt x="75487" y="126392"/>
                    </a:lnTo>
                    <a:lnTo>
                      <a:pt x="75487" y="115461"/>
                    </a:lnTo>
                    <a:cubicBezTo>
                      <a:pt x="79212" y="116564"/>
                      <a:pt x="83158" y="117152"/>
                      <a:pt x="87251" y="117152"/>
                    </a:cubicBezTo>
                    <a:cubicBezTo>
                      <a:pt x="91320" y="117152"/>
                      <a:pt x="95266" y="116564"/>
                      <a:pt x="98991" y="115461"/>
                    </a:cubicBezTo>
                    <a:close/>
                    <a:moveTo>
                      <a:pt x="72399" y="132053"/>
                    </a:moveTo>
                    <a:lnTo>
                      <a:pt x="82864" y="142519"/>
                    </a:lnTo>
                    <a:lnTo>
                      <a:pt x="72375" y="153008"/>
                    </a:lnTo>
                    <a:lnTo>
                      <a:pt x="65978" y="138475"/>
                    </a:lnTo>
                    <a:lnTo>
                      <a:pt x="72399" y="132053"/>
                    </a:lnTo>
                    <a:close/>
                    <a:moveTo>
                      <a:pt x="102104" y="132053"/>
                    </a:moveTo>
                    <a:lnTo>
                      <a:pt x="108525" y="138475"/>
                    </a:lnTo>
                    <a:lnTo>
                      <a:pt x="102128" y="153008"/>
                    </a:lnTo>
                    <a:lnTo>
                      <a:pt x="91614" y="142519"/>
                    </a:lnTo>
                    <a:lnTo>
                      <a:pt x="102104" y="132053"/>
                    </a:lnTo>
                    <a:close/>
                    <a:moveTo>
                      <a:pt x="87251" y="146906"/>
                    </a:moveTo>
                    <a:lnTo>
                      <a:pt x="98893" y="158547"/>
                    </a:lnTo>
                    <a:lnTo>
                      <a:pt x="93673" y="164601"/>
                    </a:lnTo>
                    <a:lnTo>
                      <a:pt x="80830" y="164601"/>
                    </a:lnTo>
                    <a:lnTo>
                      <a:pt x="75585" y="158547"/>
                    </a:lnTo>
                    <a:lnTo>
                      <a:pt x="87251" y="146906"/>
                    </a:lnTo>
                    <a:close/>
                    <a:moveTo>
                      <a:pt x="60635" y="141710"/>
                    </a:moveTo>
                    <a:lnTo>
                      <a:pt x="68527" y="159626"/>
                    </a:lnTo>
                    <a:cubicBezTo>
                      <a:pt x="68576" y="159748"/>
                      <a:pt x="68625" y="159846"/>
                      <a:pt x="68698" y="159969"/>
                    </a:cubicBezTo>
                    <a:cubicBezTo>
                      <a:pt x="68698" y="159993"/>
                      <a:pt x="68723" y="160018"/>
                      <a:pt x="68747" y="160042"/>
                    </a:cubicBezTo>
                    <a:cubicBezTo>
                      <a:pt x="68796" y="160116"/>
                      <a:pt x="68845" y="160189"/>
                      <a:pt x="68894" y="160238"/>
                    </a:cubicBezTo>
                    <a:cubicBezTo>
                      <a:pt x="68919" y="160287"/>
                      <a:pt x="68943" y="160312"/>
                      <a:pt x="68968" y="160361"/>
                    </a:cubicBezTo>
                    <a:cubicBezTo>
                      <a:pt x="68992" y="160385"/>
                      <a:pt x="68992" y="160410"/>
                      <a:pt x="69017" y="160434"/>
                    </a:cubicBezTo>
                    <a:lnTo>
                      <a:pt x="76075" y="168571"/>
                    </a:lnTo>
                    <a:lnTo>
                      <a:pt x="72571" y="186120"/>
                    </a:lnTo>
                    <a:lnTo>
                      <a:pt x="65635" y="178865"/>
                    </a:lnTo>
                    <a:lnTo>
                      <a:pt x="54459" y="143425"/>
                    </a:lnTo>
                    <a:lnTo>
                      <a:pt x="60635" y="141710"/>
                    </a:lnTo>
                    <a:close/>
                    <a:moveTo>
                      <a:pt x="113843" y="141710"/>
                    </a:moveTo>
                    <a:lnTo>
                      <a:pt x="120044" y="143425"/>
                    </a:lnTo>
                    <a:lnTo>
                      <a:pt x="108844" y="178865"/>
                    </a:lnTo>
                    <a:lnTo>
                      <a:pt x="101932" y="186120"/>
                    </a:lnTo>
                    <a:lnTo>
                      <a:pt x="98403" y="168571"/>
                    </a:lnTo>
                    <a:lnTo>
                      <a:pt x="105461" y="160434"/>
                    </a:lnTo>
                    <a:cubicBezTo>
                      <a:pt x="105486" y="160410"/>
                      <a:pt x="105510" y="160385"/>
                      <a:pt x="105535" y="160361"/>
                    </a:cubicBezTo>
                    <a:cubicBezTo>
                      <a:pt x="105559" y="160312"/>
                      <a:pt x="105584" y="160287"/>
                      <a:pt x="105608" y="160238"/>
                    </a:cubicBezTo>
                    <a:cubicBezTo>
                      <a:pt x="105657" y="160189"/>
                      <a:pt x="105706" y="160116"/>
                      <a:pt x="105755" y="160042"/>
                    </a:cubicBezTo>
                    <a:cubicBezTo>
                      <a:pt x="105755" y="160018"/>
                      <a:pt x="105780" y="159993"/>
                      <a:pt x="105805" y="159969"/>
                    </a:cubicBezTo>
                    <a:cubicBezTo>
                      <a:pt x="105854" y="159846"/>
                      <a:pt x="105927" y="159748"/>
                      <a:pt x="105976" y="159626"/>
                    </a:cubicBezTo>
                    <a:lnTo>
                      <a:pt x="113843" y="141710"/>
                    </a:lnTo>
                    <a:close/>
                    <a:moveTo>
                      <a:pt x="92545" y="170777"/>
                    </a:moveTo>
                    <a:lnTo>
                      <a:pt x="96712" y="191610"/>
                    </a:lnTo>
                    <a:lnTo>
                      <a:pt x="87251" y="201560"/>
                    </a:lnTo>
                    <a:lnTo>
                      <a:pt x="77766" y="191610"/>
                    </a:lnTo>
                    <a:lnTo>
                      <a:pt x="81933" y="170777"/>
                    </a:lnTo>
                    <a:close/>
                    <a:moveTo>
                      <a:pt x="11348" y="0"/>
                    </a:moveTo>
                    <a:cubicBezTo>
                      <a:pt x="9632" y="0"/>
                      <a:pt x="8260" y="1397"/>
                      <a:pt x="8260" y="3088"/>
                    </a:cubicBezTo>
                    <a:cubicBezTo>
                      <a:pt x="8260" y="4804"/>
                      <a:pt x="9632" y="6176"/>
                      <a:pt x="11348" y="6176"/>
                    </a:cubicBezTo>
                    <a:lnTo>
                      <a:pt x="34656" y="6176"/>
                    </a:lnTo>
                    <a:lnTo>
                      <a:pt x="34656" y="12401"/>
                    </a:lnTo>
                    <a:cubicBezTo>
                      <a:pt x="34656" y="14093"/>
                      <a:pt x="36028" y="15490"/>
                      <a:pt x="37744" y="15490"/>
                    </a:cubicBezTo>
                    <a:cubicBezTo>
                      <a:pt x="39459" y="15490"/>
                      <a:pt x="40832" y="14093"/>
                      <a:pt x="40832" y="12401"/>
                    </a:cubicBezTo>
                    <a:lnTo>
                      <a:pt x="40832" y="6176"/>
                    </a:lnTo>
                    <a:lnTo>
                      <a:pt x="133646" y="6176"/>
                    </a:lnTo>
                    <a:lnTo>
                      <a:pt x="133646" y="42498"/>
                    </a:lnTo>
                    <a:lnTo>
                      <a:pt x="40832" y="42498"/>
                    </a:lnTo>
                    <a:lnTo>
                      <a:pt x="40832" y="26837"/>
                    </a:lnTo>
                    <a:cubicBezTo>
                      <a:pt x="40832" y="25121"/>
                      <a:pt x="39459" y="23749"/>
                      <a:pt x="37744" y="23749"/>
                    </a:cubicBezTo>
                    <a:cubicBezTo>
                      <a:pt x="36028" y="23749"/>
                      <a:pt x="34656" y="25121"/>
                      <a:pt x="34656" y="26837"/>
                    </a:cubicBezTo>
                    <a:lnTo>
                      <a:pt x="34656" y="59066"/>
                    </a:lnTo>
                    <a:cubicBezTo>
                      <a:pt x="32376" y="61125"/>
                      <a:pt x="30930" y="64115"/>
                      <a:pt x="30930" y="67448"/>
                    </a:cubicBezTo>
                    <a:lnTo>
                      <a:pt x="30930" y="73232"/>
                    </a:lnTo>
                    <a:cubicBezTo>
                      <a:pt x="30930" y="79482"/>
                      <a:pt x="36028" y="84555"/>
                      <a:pt x="42278" y="84555"/>
                    </a:cubicBezTo>
                    <a:lnTo>
                      <a:pt x="46420" y="84555"/>
                    </a:lnTo>
                    <a:cubicBezTo>
                      <a:pt x="49287" y="97177"/>
                      <a:pt x="57865" y="107667"/>
                      <a:pt x="69311" y="113108"/>
                    </a:cubicBezTo>
                    <a:lnTo>
                      <a:pt x="69311" y="126392"/>
                    </a:lnTo>
                    <a:lnTo>
                      <a:pt x="60316" y="135386"/>
                    </a:lnTo>
                    <a:lnTo>
                      <a:pt x="26445" y="144798"/>
                    </a:lnTo>
                    <a:cubicBezTo>
                      <a:pt x="10882" y="149111"/>
                      <a:pt x="0" y="163424"/>
                      <a:pt x="0" y="179576"/>
                    </a:cubicBezTo>
                    <a:lnTo>
                      <a:pt x="0" y="181512"/>
                    </a:lnTo>
                    <a:cubicBezTo>
                      <a:pt x="0" y="183203"/>
                      <a:pt x="1397" y="184600"/>
                      <a:pt x="3088" y="184600"/>
                    </a:cubicBezTo>
                    <a:cubicBezTo>
                      <a:pt x="4804" y="184600"/>
                      <a:pt x="6176" y="183203"/>
                      <a:pt x="6176" y="181512"/>
                    </a:cubicBezTo>
                    <a:lnTo>
                      <a:pt x="6176" y="179576"/>
                    </a:lnTo>
                    <a:cubicBezTo>
                      <a:pt x="6176" y="166194"/>
                      <a:pt x="15196" y="154332"/>
                      <a:pt x="28087" y="150753"/>
                    </a:cubicBezTo>
                    <a:lnTo>
                      <a:pt x="48503" y="145092"/>
                    </a:lnTo>
                    <a:lnTo>
                      <a:pt x="59949" y="181414"/>
                    </a:lnTo>
                    <a:cubicBezTo>
                      <a:pt x="60096" y="181855"/>
                      <a:pt x="60341" y="182272"/>
                      <a:pt x="60659" y="182615"/>
                    </a:cubicBezTo>
                    <a:lnTo>
                      <a:pt x="80021" y="202957"/>
                    </a:lnTo>
                    <a:lnTo>
                      <a:pt x="37548" y="202957"/>
                    </a:lnTo>
                    <a:lnTo>
                      <a:pt x="37548" y="193252"/>
                    </a:lnTo>
                    <a:cubicBezTo>
                      <a:pt x="37548" y="191561"/>
                      <a:pt x="36151" y="190164"/>
                      <a:pt x="34435" y="190164"/>
                    </a:cubicBezTo>
                    <a:cubicBezTo>
                      <a:pt x="32744" y="190164"/>
                      <a:pt x="31347" y="191561"/>
                      <a:pt x="31347" y="193252"/>
                    </a:cubicBezTo>
                    <a:lnTo>
                      <a:pt x="31347" y="202957"/>
                    </a:lnTo>
                    <a:lnTo>
                      <a:pt x="6176" y="202957"/>
                    </a:lnTo>
                    <a:lnTo>
                      <a:pt x="6176" y="195923"/>
                    </a:lnTo>
                    <a:cubicBezTo>
                      <a:pt x="6176" y="194208"/>
                      <a:pt x="4804" y="192811"/>
                      <a:pt x="3088" y="192811"/>
                    </a:cubicBezTo>
                    <a:cubicBezTo>
                      <a:pt x="1397" y="192811"/>
                      <a:pt x="0" y="194208"/>
                      <a:pt x="0" y="195923"/>
                    </a:cubicBezTo>
                    <a:lnTo>
                      <a:pt x="0" y="206045"/>
                    </a:lnTo>
                    <a:cubicBezTo>
                      <a:pt x="0" y="207761"/>
                      <a:pt x="1397" y="209133"/>
                      <a:pt x="3088" y="209133"/>
                    </a:cubicBezTo>
                    <a:lnTo>
                      <a:pt x="171390" y="209133"/>
                    </a:lnTo>
                    <a:cubicBezTo>
                      <a:pt x="173106" y="209133"/>
                      <a:pt x="174503" y="207761"/>
                      <a:pt x="174503" y="206045"/>
                    </a:cubicBezTo>
                    <a:lnTo>
                      <a:pt x="174503" y="195923"/>
                    </a:lnTo>
                    <a:cubicBezTo>
                      <a:pt x="174503" y="194208"/>
                      <a:pt x="173106" y="192811"/>
                      <a:pt x="171390" y="192811"/>
                    </a:cubicBezTo>
                    <a:cubicBezTo>
                      <a:pt x="169699" y="192811"/>
                      <a:pt x="168302" y="194208"/>
                      <a:pt x="168302" y="195923"/>
                    </a:cubicBezTo>
                    <a:lnTo>
                      <a:pt x="168302" y="202957"/>
                    </a:lnTo>
                    <a:lnTo>
                      <a:pt x="143131" y="202957"/>
                    </a:lnTo>
                    <a:lnTo>
                      <a:pt x="143131" y="193252"/>
                    </a:lnTo>
                    <a:cubicBezTo>
                      <a:pt x="143131" y="191561"/>
                      <a:pt x="141759" y="190164"/>
                      <a:pt x="140043" y="190164"/>
                    </a:cubicBezTo>
                    <a:cubicBezTo>
                      <a:pt x="138328" y="190164"/>
                      <a:pt x="136955" y="191561"/>
                      <a:pt x="136955" y="193252"/>
                    </a:cubicBezTo>
                    <a:lnTo>
                      <a:pt x="136955" y="202957"/>
                    </a:lnTo>
                    <a:lnTo>
                      <a:pt x="94457" y="202957"/>
                    </a:lnTo>
                    <a:lnTo>
                      <a:pt x="113819" y="182615"/>
                    </a:lnTo>
                    <a:cubicBezTo>
                      <a:pt x="114137" y="182272"/>
                      <a:pt x="114383" y="181855"/>
                      <a:pt x="114530" y="181414"/>
                    </a:cubicBezTo>
                    <a:lnTo>
                      <a:pt x="126000" y="145092"/>
                    </a:lnTo>
                    <a:lnTo>
                      <a:pt x="146391" y="150753"/>
                    </a:lnTo>
                    <a:cubicBezTo>
                      <a:pt x="159307" y="154332"/>
                      <a:pt x="168302" y="166169"/>
                      <a:pt x="168302" y="179576"/>
                    </a:cubicBezTo>
                    <a:lnTo>
                      <a:pt x="168302" y="181512"/>
                    </a:lnTo>
                    <a:cubicBezTo>
                      <a:pt x="168302" y="183203"/>
                      <a:pt x="169699" y="184600"/>
                      <a:pt x="171390" y="184600"/>
                    </a:cubicBezTo>
                    <a:cubicBezTo>
                      <a:pt x="173106" y="184600"/>
                      <a:pt x="174503" y="183203"/>
                      <a:pt x="174503" y="181512"/>
                    </a:cubicBezTo>
                    <a:lnTo>
                      <a:pt x="174503" y="179576"/>
                    </a:lnTo>
                    <a:cubicBezTo>
                      <a:pt x="174503" y="163424"/>
                      <a:pt x="163621" y="149111"/>
                      <a:pt x="148058" y="144798"/>
                    </a:cubicBezTo>
                    <a:lnTo>
                      <a:pt x="114187" y="135386"/>
                    </a:lnTo>
                    <a:lnTo>
                      <a:pt x="105192" y="126392"/>
                    </a:lnTo>
                    <a:lnTo>
                      <a:pt x="105192" y="113108"/>
                    </a:lnTo>
                    <a:cubicBezTo>
                      <a:pt x="116613" y="107667"/>
                      <a:pt x="125215" y="97177"/>
                      <a:pt x="128083" y="84555"/>
                    </a:cubicBezTo>
                    <a:lnTo>
                      <a:pt x="132200" y="84555"/>
                    </a:lnTo>
                    <a:cubicBezTo>
                      <a:pt x="138475" y="84555"/>
                      <a:pt x="143548" y="79482"/>
                      <a:pt x="143548" y="73232"/>
                    </a:cubicBezTo>
                    <a:lnTo>
                      <a:pt x="143548" y="67448"/>
                    </a:lnTo>
                    <a:cubicBezTo>
                      <a:pt x="143548" y="64115"/>
                      <a:pt x="142127" y="61125"/>
                      <a:pt x="139847" y="59066"/>
                    </a:cubicBezTo>
                    <a:lnTo>
                      <a:pt x="139847" y="6176"/>
                    </a:lnTo>
                    <a:lnTo>
                      <a:pt x="153866" y="6176"/>
                    </a:lnTo>
                    <a:lnTo>
                      <a:pt x="153866" y="36347"/>
                    </a:lnTo>
                    <a:cubicBezTo>
                      <a:pt x="149577" y="37670"/>
                      <a:pt x="146440" y="41689"/>
                      <a:pt x="146440" y="46395"/>
                    </a:cubicBezTo>
                    <a:cubicBezTo>
                      <a:pt x="146440" y="51125"/>
                      <a:pt x="149577" y="55145"/>
                      <a:pt x="153866" y="56468"/>
                    </a:cubicBezTo>
                    <a:lnTo>
                      <a:pt x="153866" y="64139"/>
                    </a:lnTo>
                    <a:cubicBezTo>
                      <a:pt x="153866" y="65855"/>
                      <a:pt x="155263" y="67228"/>
                      <a:pt x="156954" y="67228"/>
                    </a:cubicBezTo>
                    <a:cubicBezTo>
                      <a:pt x="158670" y="67228"/>
                      <a:pt x="160042" y="65855"/>
                      <a:pt x="160042" y="64139"/>
                    </a:cubicBezTo>
                    <a:lnTo>
                      <a:pt x="160042" y="56468"/>
                    </a:lnTo>
                    <a:cubicBezTo>
                      <a:pt x="164356" y="55145"/>
                      <a:pt x="167469" y="51125"/>
                      <a:pt x="167469" y="46395"/>
                    </a:cubicBezTo>
                    <a:cubicBezTo>
                      <a:pt x="167469" y="41689"/>
                      <a:pt x="164356" y="37670"/>
                      <a:pt x="160042" y="36347"/>
                    </a:cubicBezTo>
                    <a:lnTo>
                      <a:pt x="160042" y="6176"/>
                    </a:lnTo>
                    <a:lnTo>
                      <a:pt x="163155" y="6176"/>
                    </a:lnTo>
                    <a:cubicBezTo>
                      <a:pt x="164846" y="6176"/>
                      <a:pt x="166243" y="4804"/>
                      <a:pt x="166243" y="3088"/>
                    </a:cubicBezTo>
                    <a:cubicBezTo>
                      <a:pt x="166243" y="1397"/>
                      <a:pt x="164846" y="0"/>
                      <a:pt x="163155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645CA7"/>
                  </a:gs>
                  <a:gs pos="100000">
                    <a:srgbClr val="D77EAD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B870C526-B3C9-4B35-8332-919C7F53DE93}"/>
                </a:ext>
              </a:extLst>
            </p:cNvPr>
            <p:cNvCxnSpPr>
              <a:cxnSpLocks/>
              <a:stCxn id="123" idx="0"/>
              <a:endCxn id="159" idx="6"/>
            </p:cNvCxnSpPr>
            <p:nvPr/>
          </p:nvCxnSpPr>
          <p:spPr>
            <a:xfrm flipH="1">
              <a:off x="1316234" y="3049452"/>
              <a:ext cx="461259" cy="12180"/>
            </a:xfrm>
            <a:prstGeom prst="line">
              <a:avLst/>
            </a:prstGeom>
            <a:ln w="28575">
              <a:solidFill>
                <a:srgbClr val="E6DCE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34C37DED-0F2E-4B18-A982-174BA8917A50}"/>
              </a:ext>
            </a:extLst>
          </p:cNvPr>
          <p:cNvGrpSpPr/>
          <p:nvPr/>
        </p:nvGrpSpPr>
        <p:grpSpPr>
          <a:xfrm>
            <a:off x="122065" y="110070"/>
            <a:ext cx="1216287" cy="1608888"/>
            <a:chOff x="122065" y="110070"/>
            <a:chExt cx="1216287" cy="1608888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122" name="Google Shape;794;p78">
              <a:extLst>
                <a:ext uri="{FF2B5EF4-FFF2-40B4-BE49-F238E27FC236}">
                  <a16:creationId xmlns:a16="http://schemas.microsoft.com/office/drawing/2014/main" id="{D120C23E-0FD5-4B08-B8FD-B6BC172EBC6C}"/>
                </a:ext>
              </a:extLst>
            </p:cNvPr>
            <p:cNvSpPr/>
            <p:nvPr/>
          </p:nvSpPr>
          <p:spPr>
            <a:xfrm rot="-5400000">
              <a:off x="1071377" y="1657158"/>
              <a:ext cx="61800" cy="61800"/>
            </a:xfrm>
            <a:prstGeom prst="ellipse">
              <a:avLst/>
            </a:prstGeom>
            <a:solidFill>
              <a:srgbClr val="FFFFFF">
                <a:alpha val="76470"/>
              </a:srgbClr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2" name="Google Shape;739;p78">
              <a:extLst>
                <a:ext uri="{FF2B5EF4-FFF2-40B4-BE49-F238E27FC236}">
                  <a16:creationId xmlns:a16="http://schemas.microsoft.com/office/drawing/2014/main" id="{186AF7B5-5E8D-433D-AD7A-9AD7D292C75B}"/>
                </a:ext>
              </a:extLst>
            </p:cNvPr>
            <p:cNvGrpSpPr/>
            <p:nvPr/>
          </p:nvGrpSpPr>
          <p:grpSpPr>
            <a:xfrm>
              <a:off x="122065" y="110070"/>
              <a:ext cx="1216287" cy="1216287"/>
              <a:chOff x="3906875" y="1780198"/>
              <a:chExt cx="842100" cy="842100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153" name="Google Shape;740;p78">
                <a:extLst>
                  <a:ext uri="{FF2B5EF4-FFF2-40B4-BE49-F238E27FC236}">
                    <a16:creationId xmlns:a16="http://schemas.microsoft.com/office/drawing/2014/main" id="{49235728-C434-4EFB-B8CE-C82184A83E3B}"/>
                  </a:ext>
                </a:extLst>
              </p:cNvPr>
              <p:cNvSpPr/>
              <p:nvPr/>
            </p:nvSpPr>
            <p:spPr>
              <a:xfrm>
                <a:off x="3906875" y="1780198"/>
                <a:ext cx="842100" cy="842100"/>
              </a:xfrm>
              <a:prstGeom prst="ellipse">
                <a:avLst/>
              </a:prstGeom>
              <a:solidFill>
                <a:srgbClr val="FFFFFF">
                  <a:alpha val="764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741;p78">
                <a:extLst>
                  <a:ext uri="{FF2B5EF4-FFF2-40B4-BE49-F238E27FC236}">
                    <a16:creationId xmlns:a16="http://schemas.microsoft.com/office/drawing/2014/main" id="{DAD6E554-B246-4F25-9486-76C411CCA133}"/>
                  </a:ext>
                </a:extLst>
              </p:cNvPr>
              <p:cNvSpPr/>
              <p:nvPr/>
            </p:nvSpPr>
            <p:spPr>
              <a:xfrm>
                <a:off x="4142622" y="1979159"/>
                <a:ext cx="370819" cy="444410"/>
              </a:xfrm>
              <a:custGeom>
                <a:avLst/>
                <a:gdLst/>
                <a:ahLst/>
                <a:cxnLst/>
                <a:rect l="l" t="t" r="r" b="b"/>
                <a:pathLst>
                  <a:path w="174503" h="209134" extrusionOk="0">
                    <a:moveTo>
                      <a:pt x="156954" y="42082"/>
                    </a:moveTo>
                    <a:cubicBezTo>
                      <a:pt x="159356" y="42082"/>
                      <a:pt x="161292" y="44018"/>
                      <a:pt x="161292" y="46395"/>
                    </a:cubicBezTo>
                    <a:cubicBezTo>
                      <a:pt x="161292" y="48797"/>
                      <a:pt x="159356" y="50733"/>
                      <a:pt x="156954" y="50733"/>
                    </a:cubicBezTo>
                    <a:cubicBezTo>
                      <a:pt x="154577" y="50733"/>
                      <a:pt x="152616" y="48797"/>
                      <a:pt x="152616" y="46395"/>
                    </a:cubicBezTo>
                    <a:cubicBezTo>
                      <a:pt x="152616" y="44018"/>
                      <a:pt x="154577" y="42082"/>
                      <a:pt x="156954" y="42082"/>
                    </a:cubicBezTo>
                    <a:close/>
                    <a:moveTo>
                      <a:pt x="45366" y="48674"/>
                    </a:moveTo>
                    <a:lnTo>
                      <a:pt x="45366" y="56101"/>
                    </a:lnTo>
                    <a:lnTo>
                      <a:pt x="42278" y="56101"/>
                    </a:lnTo>
                    <a:cubicBezTo>
                      <a:pt x="41788" y="56101"/>
                      <a:pt x="41322" y="56125"/>
                      <a:pt x="40832" y="56199"/>
                    </a:cubicBezTo>
                    <a:lnTo>
                      <a:pt x="40832" y="48674"/>
                    </a:lnTo>
                    <a:close/>
                    <a:moveTo>
                      <a:pt x="133646" y="48674"/>
                    </a:moveTo>
                    <a:lnTo>
                      <a:pt x="133646" y="56199"/>
                    </a:lnTo>
                    <a:cubicBezTo>
                      <a:pt x="133181" y="56125"/>
                      <a:pt x="132691" y="56101"/>
                      <a:pt x="132200" y="56101"/>
                    </a:cubicBezTo>
                    <a:lnTo>
                      <a:pt x="129112" y="56101"/>
                    </a:lnTo>
                    <a:lnTo>
                      <a:pt x="129112" y="48674"/>
                    </a:lnTo>
                    <a:close/>
                    <a:moveTo>
                      <a:pt x="45366" y="62277"/>
                    </a:moveTo>
                    <a:lnTo>
                      <a:pt x="45366" y="75291"/>
                    </a:lnTo>
                    <a:lnTo>
                      <a:pt x="45366" y="78379"/>
                    </a:lnTo>
                    <a:lnTo>
                      <a:pt x="42278" y="78379"/>
                    </a:lnTo>
                    <a:cubicBezTo>
                      <a:pt x="39435" y="78379"/>
                      <a:pt x="37131" y="76075"/>
                      <a:pt x="37131" y="73208"/>
                    </a:cubicBezTo>
                    <a:lnTo>
                      <a:pt x="37131" y="67448"/>
                    </a:lnTo>
                    <a:cubicBezTo>
                      <a:pt x="37131" y="64605"/>
                      <a:pt x="39435" y="62277"/>
                      <a:pt x="42278" y="62277"/>
                    </a:cubicBezTo>
                    <a:close/>
                    <a:moveTo>
                      <a:pt x="132200" y="62277"/>
                    </a:moveTo>
                    <a:cubicBezTo>
                      <a:pt x="135043" y="62277"/>
                      <a:pt x="137372" y="64605"/>
                      <a:pt x="137372" y="67448"/>
                    </a:cubicBezTo>
                    <a:lnTo>
                      <a:pt x="137372" y="73208"/>
                    </a:lnTo>
                    <a:cubicBezTo>
                      <a:pt x="137372" y="76075"/>
                      <a:pt x="135043" y="78379"/>
                      <a:pt x="132200" y="78379"/>
                    </a:cubicBezTo>
                    <a:lnTo>
                      <a:pt x="129112" y="78379"/>
                    </a:lnTo>
                    <a:lnTo>
                      <a:pt x="129112" y="62277"/>
                    </a:lnTo>
                    <a:close/>
                    <a:moveTo>
                      <a:pt x="122936" y="48674"/>
                    </a:moveTo>
                    <a:lnTo>
                      <a:pt x="122936" y="59189"/>
                    </a:lnTo>
                    <a:lnTo>
                      <a:pt x="122936" y="75291"/>
                    </a:lnTo>
                    <a:cubicBezTo>
                      <a:pt x="122936" y="94947"/>
                      <a:pt x="106932" y="110976"/>
                      <a:pt x="87251" y="110976"/>
                    </a:cubicBezTo>
                    <a:cubicBezTo>
                      <a:pt x="67571" y="110976"/>
                      <a:pt x="51567" y="94947"/>
                      <a:pt x="51567" y="75291"/>
                    </a:cubicBezTo>
                    <a:lnTo>
                      <a:pt x="51567" y="48674"/>
                    </a:lnTo>
                    <a:close/>
                    <a:moveTo>
                      <a:pt x="40268" y="84384"/>
                    </a:moveTo>
                    <a:cubicBezTo>
                      <a:pt x="40905" y="84506"/>
                      <a:pt x="41592" y="84555"/>
                      <a:pt x="42278" y="84555"/>
                    </a:cubicBezTo>
                    <a:lnTo>
                      <a:pt x="46420" y="84555"/>
                    </a:lnTo>
                    <a:cubicBezTo>
                      <a:pt x="49287" y="97177"/>
                      <a:pt x="57865" y="107667"/>
                      <a:pt x="69311" y="113108"/>
                    </a:cubicBezTo>
                    <a:lnTo>
                      <a:pt x="69311" y="134896"/>
                    </a:lnTo>
                    <a:lnTo>
                      <a:pt x="62498" y="134896"/>
                    </a:lnTo>
                    <a:cubicBezTo>
                      <a:pt x="62203" y="134896"/>
                      <a:pt x="61934" y="134921"/>
                      <a:pt x="61664" y="134994"/>
                    </a:cubicBezTo>
                    <a:lnTo>
                      <a:pt x="38111" y="141538"/>
                    </a:lnTo>
                    <a:lnTo>
                      <a:pt x="40268" y="84384"/>
                    </a:lnTo>
                    <a:close/>
                    <a:moveTo>
                      <a:pt x="134235" y="84384"/>
                    </a:moveTo>
                    <a:lnTo>
                      <a:pt x="136391" y="141538"/>
                    </a:lnTo>
                    <a:lnTo>
                      <a:pt x="112814" y="134994"/>
                    </a:lnTo>
                    <a:cubicBezTo>
                      <a:pt x="112544" y="134921"/>
                      <a:pt x="112275" y="134896"/>
                      <a:pt x="112005" y="134896"/>
                    </a:cubicBezTo>
                    <a:lnTo>
                      <a:pt x="105192" y="134896"/>
                    </a:lnTo>
                    <a:lnTo>
                      <a:pt x="105192" y="113108"/>
                    </a:lnTo>
                    <a:cubicBezTo>
                      <a:pt x="116613" y="107667"/>
                      <a:pt x="125215" y="97177"/>
                      <a:pt x="128083" y="84555"/>
                    </a:cubicBezTo>
                    <a:lnTo>
                      <a:pt x="132200" y="84555"/>
                    </a:lnTo>
                    <a:cubicBezTo>
                      <a:pt x="132911" y="84555"/>
                      <a:pt x="133573" y="84506"/>
                      <a:pt x="134235" y="84384"/>
                    </a:cubicBezTo>
                    <a:close/>
                    <a:moveTo>
                      <a:pt x="98991" y="115461"/>
                    </a:moveTo>
                    <a:lnTo>
                      <a:pt x="98991" y="136906"/>
                    </a:lnTo>
                    <a:lnTo>
                      <a:pt x="87251" y="151930"/>
                    </a:lnTo>
                    <a:lnTo>
                      <a:pt x="75487" y="136906"/>
                    </a:lnTo>
                    <a:lnTo>
                      <a:pt x="75487" y="115461"/>
                    </a:lnTo>
                    <a:cubicBezTo>
                      <a:pt x="79212" y="116564"/>
                      <a:pt x="83158" y="117152"/>
                      <a:pt x="87251" y="117152"/>
                    </a:cubicBezTo>
                    <a:cubicBezTo>
                      <a:pt x="91320" y="117152"/>
                      <a:pt x="95266" y="116564"/>
                      <a:pt x="98991" y="115461"/>
                    </a:cubicBezTo>
                    <a:close/>
                    <a:moveTo>
                      <a:pt x="111564" y="141072"/>
                    </a:moveTo>
                    <a:lnTo>
                      <a:pt x="120363" y="143523"/>
                    </a:lnTo>
                    <a:lnTo>
                      <a:pt x="109015" y="202957"/>
                    </a:lnTo>
                    <a:lnTo>
                      <a:pt x="65463" y="202957"/>
                    </a:lnTo>
                    <a:lnTo>
                      <a:pt x="54116" y="143523"/>
                    </a:lnTo>
                    <a:lnTo>
                      <a:pt x="62914" y="141072"/>
                    </a:lnTo>
                    <a:lnTo>
                      <a:pt x="70880" y="141072"/>
                    </a:lnTo>
                    <a:lnTo>
                      <a:pt x="84800" y="158866"/>
                    </a:lnTo>
                    <a:cubicBezTo>
                      <a:pt x="85389" y="159626"/>
                      <a:pt x="86296" y="160042"/>
                      <a:pt x="87251" y="160042"/>
                    </a:cubicBezTo>
                    <a:cubicBezTo>
                      <a:pt x="88207" y="160042"/>
                      <a:pt x="89090" y="159626"/>
                      <a:pt x="89678" y="158866"/>
                    </a:cubicBezTo>
                    <a:lnTo>
                      <a:pt x="103599" y="141072"/>
                    </a:lnTo>
                    <a:close/>
                    <a:moveTo>
                      <a:pt x="11348" y="0"/>
                    </a:moveTo>
                    <a:cubicBezTo>
                      <a:pt x="9632" y="0"/>
                      <a:pt x="8260" y="1397"/>
                      <a:pt x="8260" y="3088"/>
                    </a:cubicBezTo>
                    <a:cubicBezTo>
                      <a:pt x="8260" y="4804"/>
                      <a:pt x="9632" y="6176"/>
                      <a:pt x="11348" y="6176"/>
                    </a:cubicBezTo>
                    <a:lnTo>
                      <a:pt x="34656" y="6176"/>
                    </a:lnTo>
                    <a:lnTo>
                      <a:pt x="34656" y="13259"/>
                    </a:lnTo>
                    <a:cubicBezTo>
                      <a:pt x="34656" y="14950"/>
                      <a:pt x="36028" y="16347"/>
                      <a:pt x="37744" y="16347"/>
                    </a:cubicBezTo>
                    <a:cubicBezTo>
                      <a:pt x="39459" y="16347"/>
                      <a:pt x="40832" y="14950"/>
                      <a:pt x="40832" y="13259"/>
                    </a:cubicBezTo>
                    <a:lnTo>
                      <a:pt x="40832" y="6176"/>
                    </a:lnTo>
                    <a:lnTo>
                      <a:pt x="133646" y="6176"/>
                    </a:lnTo>
                    <a:lnTo>
                      <a:pt x="133646" y="42498"/>
                    </a:lnTo>
                    <a:lnTo>
                      <a:pt x="40832" y="42498"/>
                    </a:lnTo>
                    <a:lnTo>
                      <a:pt x="40832" y="27646"/>
                    </a:lnTo>
                    <a:cubicBezTo>
                      <a:pt x="40832" y="25930"/>
                      <a:pt x="39459" y="24533"/>
                      <a:pt x="37744" y="24533"/>
                    </a:cubicBezTo>
                    <a:cubicBezTo>
                      <a:pt x="36028" y="24533"/>
                      <a:pt x="34656" y="25930"/>
                      <a:pt x="34656" y="27646"/>
                    </a:cubicBezTo>
                    <a:lnTo>
                      <a:pt x="34656" y="59066"/>
                    </a:lnTo>
                    <a:cubicBezTo>
                      <a:pt x="32376" y="61125"/>
                      <a:pt x="30930" y="64115"/>
                      <a:pt x="30930" y="67448"/>
                    </a:cubicBezTo>
                    <a:lnTo>
                      <a:pt x="30930" y="73208"/>
                    </a:lnTo>
                    <a:cubicBezTo>
                      <a:pt x="30930" y="76296"/>
                      <a:pt x="32180" y="79114"/>
                      <a:pt x="34190" y="81149"/>
                    </a:cubicBezTo>
                    <a:lnTo>
                      <a:pt x="31837" y="143278"/>
                    </a:lnTo>
                    <a:lnTo>
                      <a:pt x="26445" y="144798"/>
                    </a:lnTo>
                    <a:cubicBezTo>
                      <a:pt x="10882" y="149111"/>
                      <a:pt x="0" y="163424"/>
                      <a:pt x="0" y="179576"/>
                    </a:cubicBezTo>
                    <a:lnTo>
                      <a:pt x="0" y="182321"/>
                    </a:lnTo>
                    <a:cubicBezTo>
                      <a:pt x="0" y="184012"/>
                      <a:pt x="1397" y="185409"/>
                      <a:pt x="3088" y="185409"/>
                    </a:cubicBezTo>
                    <a:cubicBezTo>
                      <a:pt x="4804" y="185409"/>
                      <a:pt x="6176" y="184012"/>
                      <a:pt x="6176" y="182321"/>
                    </a:cubicBezTo>
                    <a:lnTo>
                      <a:pt x="6176" y="179576"/>
                    </a:lnTo>
                    <a:cubicBezTo>
                      <a:pt x="6176" y="166194"/>
                      <a:pt x="15196" y="154332"/>
                      <a:pt x="28087" y="150753"/>
                    </a:cubicBezTo>
                    <a:lnTo>
                      <a:pt x="48135" y="145190"/>
                    </a:lnTo>
                    <a:lnTo>
                      <a:pt x="59164" y="202957"/>
                    </a:lnTo>
                    <a:lnTo>
                      <a:pt x="37548" y="202957"/>
                    </a:lnTo>
                    <a:lnTo>
                      <a:pt x="37548" y="193252"/>
                    </a:lnTo>
                    <a:cubicBezTo>
                      <a:pt x="37548" y="191561"/>
                      <a:pt x="36151" y="190164"/>
                      <a:pt x="34435" y="190164"/>
                    </a:cubicBezTo>
                    <a:cubicBezTo>
                      <a:pt x="32744" y="190164"/>
                      <a:pt x="31347" y="191561"/>
                      <a:pt x="31347" y="193252"/>
                    </a:cubicBezTo>
                    <a:lnTo>
                      <a:pt x="31347" y="202957"/>
                    </a:lnTo>
                    <a:lnTo>
                      <a:pt x="6176" y="202957"/>
                    </a:lnTo>
                    <a:lnTo>
                      <a:pt x="6176" y="196756"/>
                    </a:lnTo>
                    <a:cubicBezTo>
                      <a:pt x="6176" y="195041"/>
                      <a:pt x="4804" y="193644"/>
                      <a:pt x="3088" y="193644"/>
                    </a:cubicBezTo>
                    <a:cubicBezTo>
                      <a:pt x="1397" y="193644"/>
                      <a:pt x="0" y="195041"/>
                      <a:pt x="0" y="196756"/>
                    </a:cubicBezTo>
                    <a:lnTo>
                      <a:pt x="0" y="206045"/>
                    </a:lnTo>
                    <a:cubicBezTo>
                      <a:pt x="0" y="207761"/>
                      <a:pt x="1397" y="209133"/>
                      <a:pt x="3088" y="209133"/>
                    </a:cubicBezTo>
                    <a:lnTo>
                      <a:pt x="171390" y="209133"/>
                    </a:lnTo>
                    <a:cubicBezTo>
                      <a:pt x="173106" y="209133"/>
                      <a:pt x="174503" y="207761"/>
                      <a:pt x="174503" y="206045"/>
                    </a:cubicBezTo>
                    <a:lnTo>
                      <a:pt x="174503" y="196756"/>
                    </a:lnTo>
                    <a:cubicBezTo>
                      <a:pt x="174503" y="195041"/>
                      <a:pt x="173106" y="193644"/>
                      <a:pt x="171390" y="193644"/>
                    </a:cubicBezTo>
                    <a:cubicBezTo>
                      <a:pt x="169699" y="193644"/>
                      <a:pt x="168302" y="195041"/>
                      <a:pt x="168302" y="196756"/>
                    </a:cubicBezTo>
                    <a:lnTo>
                      <a:pt x="168302" y="202957"/>
                    </a:lnTo>
                    <a:lnTo>
                      <a:pt x="143131" y="202957"/>
                    </a:lnTo>
                    <a:lnTo>
                      <a:pt x="143131" y="193252"/>
                    </a:lnTo>
                    <a:cubicBezTo>
                      <a:pt x="143131" y="191561"/>
                      <a:pt x="141759" y="190164"/>
                      <a:pt x="140043" y="190164"/>
                    </a:cubicBezTo>
                    <a:cubicBezTo>
                      <a:pt x="138328" y="190164"/>
                      <a:pt x="136955" y="191561"/>
                      <a:pt x="136955" y="193252"/>
                    </a:cubicBezTo>
                    <a:lnTo>
                      <a:pt x="136955" y="202957"/>
                    </a:lnTo>
                    <a:lnTo>
                      <a:pt x="115314" y="202957"/>
                    </a:lnTo>
                    <a:lnTo>
                      <a:pt x="126367" y="145190"/>
                    </a:lnTo>
                    <a:lnTo>
                      <a:pt x="146391" y="150753"/>
                    </a:lnTo>
                    <a:cubicBezTo>
                      <a:pt x="159307" y="154332"/>
                      <a:pt x="168302" y="166194"/>
                      <a:pt x="168302" y="179576"/>
                    </a:cubicBezTo>
                    <a:lnTo>
                      <a:pt x="168302" y="182321"/>
                    </a:lnTo>
                    <a:cubicBezTo>
                      <a:pt x="168302" y="184012"/>
                      <a:pt x="169699" y="185409"/>
                      <a:pt x="171390" y="185409"/>
                    </a:cubicBezTo>
                    <a:cubicBezTo>
                      <a:pt x="173106" y="185409"/>
                      <a:pt x="174503" y="184012"/>
                      <a:pt x="174503" y="182321"/>
                    </a:cubicBezTo>
                    <a:lnTo>
                      <a:pt x="174503" y="179576"/>
                    </a:lnTo>
                    <a:cubicBezTo>
                      <a:pt x="174503" y="163424"/>
                      <a:pt x="163621" y="149111"/>
                      <a:pt x="148058" y="144798"/>
                    </a:cubicBezTo>
                    <a:lnTo>
                      <a:pt x="142641" y="143278"/>
                    </a:lnTo>
                    <a:lnTo>
                      <a:pt x="140313" y="81149"/>
                    </a:lnTo>
                    <a:cubicBezTo>
                      <a:pt x="142323" y="79114"/>
                      <a:pt x="143548" y="76296"/>
                      <a:pt x="143548" y="73208"/>
                    </a:cubicBezTo>
                    <a:lnTo>
                      <a:pt x="143548" y="67448"/>
                    </a:lnTo>
                    <a:cubicBezTo>
                      <a:pt x="143548" y="64115"/>
                      <a:pt x="142127" y="61125"/>
                      <a:pt x="139847" y="59066"/>
                    </a:cubicBezTo>
                    <a:lnTo>
                      <a:pt x="139847" y="6176"/>
                    </a:lnTo>
                    <a:lnTo>
                      <a:pt x="153866" y="6176"/>
                    </a:lnTo>
                    <a:lnTo>
                      <a:pt x="153866" y="36347"/>
                    </a:lnTo>
                    <a:cubicBezTo>
                      <a:pt x="149577" y="37670"/>
                      <a:pt x="146440" y="41689"/>
                      <a:pt x="146440" y="46395"/>
                    </a:cubicBezTo>
                    <a:cubicBezTo>
                      <a:pt x="146440" y="51125"/>
                      <a:pt x="149577" y="55145"/>
                      <a:pt x="153866" y="56468"/>
                    </a:cubicBezTo>
                    <a:lnTo>
                      <a:pt x="153866" y="64139"/>
                    </a:lnTo>
                    <a:cubicBezTo>
                      <a:pt x="153866" y="65855"/>
                      <a:pt x="155239" y="67228"/>
                      <a:pt x="156954" y="67228"/>
                    </a:cubicBezTo>
                    <a:cubicBezTo>
                      <a:pt x="158670" y="67228"/>
                      <a:pt x="160042" y="65855"/>
                      <a:pt x="160042" y="64139"/>
                    </a:cubicBezTo>
                    <a:lnTo>
                      <a:pt x="160042" y="56468"/>
                    </a:lnTo>
                    <a:cubicBezTo>
                      <a:pt x="164356" y="55145"/>
                      <a:pt x="167469" y="51125"/>
                      <a:pt x="167469" y="46395"/>
                    </a:cubicBezTo>
                    <a:cubicBezTo>
                      <a:pt x="167469" y="41689"/>
                      <a:pt x="164356" y="37670"/>
                      <a:pt x="160042" y="36347"/>
                    </a:cubicBezTo>
                    <a:lnTo>
                      <a:pt x="160042" y="6176"/>
                    </a:lnTo>
                    <a:lnTo>
                      <a:pt x="163155" y="6176"/>
                    </a:lnTo>
                    <a:cubicBezTo>
                      <a:pt x="164846" y="6176"/>
                      <a:pt x="166243" y="4804"/>
                      <a:pt x="166243" y="3088"/>
                    </a:cubicBezTo>
                    <a:cubicBezTo>
                      <a:pt x="166243" y="1397"/>
                      <a:pt x="164846" y="0"/>
                      <a:pt x="163155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645CA7"/>
                  </a:gs>
                  <a:gs pos="100000">
                    <a:srgbClr val="D77EAD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453D2180-13F3-4E28-9C09-194E2ECCA5CB}"/>
                </a:ext>
              </a:extLst>
            </p:cNvPr>
            <p:cNvCxnSpPr>
              <a:cxnSpLocks/>
              <a:stCxn id="122" idx="7"/>
            </p:cNvCxnSpPr>
            <p:nvPr/>
          </p:nvCxnSpPr>
          <p:spPr>
            <a:xfrm flipH="1" flipV="1">
              <a:off x="910131" y="1274552"/>
              <a:ext cx="170296" cy="391656"/>
            </a:xfrm>
            <a:prstGeom prst="line">
              <a:avLst/>
            </a:prstGeom>
            <a:ln w="28575">
              <a:solidFill>
                <a:srgbClr val="E6DCE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403E195B-7A67-45FB-97F0-81B2FAB41C54}"/>
              </a:ext>
            </a:extLst>
          </p:cNvPr>
          <p:cNvGrpSpPr/>
          <p:nvPr/>
        </p:nvGrpSpPr>
        <p:grpSpPr>
          <a:xfrm>
            <a:off x="1362615" y="434197"/>
            <a:ext cx="1172053" cy="1873099"/>
            <a:chOff x="1362615" y="434197"/>
            <a:chExt cx="1172053" cy="1873099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799" name="Google Shape;799;p78"/>
            <p:cNvSpPr/>
            <p:nvPr/>
          </p:nvSpPr>
          <p:spPr>
            <a:xfrm rot="-5400000">
              <a:off x="1964267" y="2245496"/>
              <a:ext cx="61800" cy="61800"/>
            </a:xfrm>
            <a:prstGeom prst="ellipse">
              <a:avLst/>
            </a:prstGeom>
            <a:solidFill>
              <a:srgbClr val="FFFFFF">
                <a:alpha val="76470"/>
              </a:srgbClr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1" name="Google Shape;736;p78">
              <a:extLst>
                <a:ext uri="{FF2B5EF4-FFF2-40B4-BE49-F238E27FC236}">
                  <a16:creationId xmlns:a16="http://schemas.microsoft.com/office/drawing/2014/main" id="{7AA96346-FF5F-4BB4-8FB7-C3AE4951C249}"/>
                </a:ext>
              </a:extLst>
            </p:cNvPr>
            <p:cNvGrpSpPr/>
            <p:nvPr/>
          </p:nvGrpSpPr>
          <p:grpSpPr>
            <a:xfrm>
              <a:off x="1362615" y="434197"/>
              <a:ext cx="1172053" cy="1171401"/>
              <a:chOff x="2942813" y="1543405"/>
              <a:chExt cx="1079400" cy="1078800"/>
            </a:xfrm>
          </p:grpSpPr>
          <p:sp>
            <p:nvSpPr>
              <p:cNvPr id="162" name="Google Shape;737;p78">
                <a:extLst>
                  <a:ext uri="{FF2B5EF4-FFF2-40B4-BE49-F238E27FC236}">
                    <a16:creationId xmlns:a16="http://schemas.microsoft.com/office/drawing/2014/main" id="{2B105419-E521-4DD9-BCCC-08C3CF03F0A9}"/>
                  </a:ext>
                </a:extLst>
              </p:cNvPr>
              <p:cNvSpPr/>
              <p:nvPr/>
            </p:nvSpPr>
            <p:spPr>
              <a:xfrm>
                <a:off x="2942813" y="1543405"/>
                <a:ext cx="1079400" cy="1078800"/>
              </a:xfrm>
              <a:prstGeom prst="ellipse">
                <a:avLst/>
              </a:prstGeom>
              <a:solidFill>
                <a:srgbClr val="FFFFFF">
                  <a:alpha val="764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738;p78">
                <a:extLst>
                  <a:ext uri="{FF2B5EF4-FFF2-40B4-BE49-F238E27FC236}">
                    <a16:creationId xmlns:a16="http://schemas.microsoft.com/office/drawing/2014/main" id="{57DEF89A-DFAD-45D6-9211-32A1B7DA4E5A}"/>
                  </a:ext>
                </a:extLst>
              </p:cNvPr>
              <p:cNvSpPr/>
              <p:nvPr/>
            </p:nvSpPr>
            <p:spPr>
              <a:xfrm>
                <a:off x="3244846" y="1798303"/>
                <a:ext cx="474648" cy="568844"/>
              </a:xfrm>
              <a:custGeom>
                <a:avLst/>
                <a:gdLst/>
                <a:ahLst/>
                <a:cxnLst/>
                <a:rect l="l" t="t" r="r" b="b"/>
                <a:pathLst>
                  <a:path w="174503" h="209134" extrusionOk="0">
                    <a:moveTo>
                      <a:pt x="156954" y="42082"/>
                    </a:moveTo>
                    <a:cubicBezTo>
                      <a:pt x="159356" y="42082"/>
                      <a:pt x="161292" y="44018"/>
                      <a:pt x="161292" y="46395"/>
                    </a:cubicBezTo>
                    <a:cubicBezTo>
                      <a:pt x="161292" y="48797"/>
                      <a:pt x="159356" y="50733"/>
                      <a:pt x="156954" y="50733"/>
                    </a:cubicBezTo>
                    <a:cubicBezTo>
                      <a:pt x="154577" y="50733"/>
                      <a:pt x="152616" y="48797"/>
                      <a:pt x="152616" y="46395"/>
                    </a:cubicBezTo>
                    <a:cubicBezTo>
                      <a:pt x="152616" y="44018"/>
                      <a:pt x="154577" y="42082"/>
                      <a:pt x="156954" y="42082"/>
                    </a:cubicBezTo>
                    <a:close/>
                    <a:moveTo>
                      <a:pt x="45366" y="48674"/>
                    </a:moveTo>
                    <a:lnTo>
                      <a:pt x="45366" y="56101"/>
                    </a:lnTo>
                    <a:lnTo>
                      <a:pt x="42278" y="56101"/>
                    </a:lnTo>
                    <a:cubicBezTo>
                      <a:pt x="41788" y="56101"/>
                      <a:pt x="41322" y="56125"/>
                      <a:pt x="40832" y="56199"/>
                    </a:cubicBezTo>
                    <a:lnTo>
                      <a:pt x="40832" y="48674"/>
                    </a:lnTo>
                    <a:close/>
                    <a:moveTo>
                      <a:pt x="133646" y="48674"/>
                    </a:moveTo>
                    <a:lnTo>
                      <a:pt x="133646" y="56199"/>
                    </a:lnTo>
                    <a:cubicBezTo>
                      <a:pt x="133181" y="56125"/>
                      <a:pt x="132691" y="56101"/>
                      <a:pt x="132200" y="56101"/>
                    </a:cubicBezTo>
                    <a:lnTo>
                      <a:pt x="129112" y="56101"/>
                    </a:lnTo>
                    <a:lnTo>
                      <a:pt x="129112" y="48674"/>
                    </a:lnTo>
                    <a:close/>
                    <a:moveTo>
                      <a:pt x="45366" y="62277"/>
                    </a:moveTo>
                    <a:lnTo>
                      <a:pt x="45366" y="78379"/>
                    </a:lnTo>
                    <a:lnTo>
                      <a:pt x="42278" y="78379"/>
                    </a:lnTo>
                    <a:cubicBezTo>
                      <a:pt x="39435" y="78379"/>
                      <a:pt x="37131" y="76075"/>
                      <a:pt x="37131" y="73232"/>
                    </a:cubicBezTo>
                    <a:lnTo>
                      <a:pt x="37131" y="67448"/>
                    </a:lnTo>
                    <a:cubicBezTo>
                      <a:pt x="37131" y="64605"/>
                      <a:pt x="39435" y="62277"/>
                      <a:pt x="42278" y="62277"/>
                    </a:cubicBezTo>
                    <a:close/>
                    <a:moveTo>
                      <a:pt x="132200" y="62277"/>
                    </a:moveTo>
                    <a:cubicBezTo>
                      <a:pt x="135043" y="62277"/>
                      <a:pt x="137372" y="64605"/>
                      <a:pt x="137372" y="67448"/>
                    </a:cubicBezTo>
                    <a:lnTo>
                      <a:pt x="137372" y="73232"/>
                    </a:lnTo>
                    <a:cubicBezTo>
                      <a:pt x="137372" y="76075"/>
                      <a:pt x="135043" y="78379"/>
                      <a:pt x="132200" y="78379"/>
                    </a:cubicBezTo>
                    <a:lnTo>
                      <a:pt x="129112" y="78379"/>
                    </a:lnTo>
                    <a:lnTo>
                      <a:pt x="129112" y="62277"/>
                    </a:lnTo>
                    <a:close/>
                    <a:moveTo>
                      <a:pt x="122936" y="48674"/>
                    </a:moveTo>
                    <a:lnTo>
                      <a:pt x="122936" y="75291"/>
                    </a:lnTo>
                    <a:cubicBezTo>
                      <a:pt x="122936" y="94947"/>
                      <a:pt x="106932" y="110976"/>
                      <a:pt x="87251" y="110976"/>
                    </a:cubicBezTo>
                    <a:cubicBezTo>
                      <a:pt x="67571" y="110976"/>
                      <a:pt x="51567" y="94947"/>
                      <a:pt x="51567" y="75291"/>
                    </a:cubicBezTo>
                    <a:lnTo>
                      <a:pt x="51567" y="48674"/>
                    </a:lnTo>
                    <a:close/>
                    <a:moveTo>
                      <a:pt x="98991" y="115461"/>
                    </a:moveTo>
                    <a:lnTo>
                      <a:pt x="98991" y="126392"/>
                    </a:lnTo>
                    <a:lnTo>
                      <a:pt x="87251" y="138156"/>
                    </a:lnTo>
                    <a:lnTo>
                      <a:pt x="75487" y="126392"/>
                    </a:lnTo>
                    <a:lnTo>
                      <a:pt x="75487" y="115461"/>
                    </a:lnTo>
                    <a:cubicBezTo>
                      <a:pt x="79212" y="116564"/>
                      <a:pt x="83158" y="117152"/>
                      <a:pt x="87251" y="117152"/>
                    </a:cubicBezTo>
                    <a:cubicBezTo>
                      <a:pt x="91320" y="117152"/>
                      <a:pt x="95266" y="116564"/>
                      <a:pt x="98991" y="115461"/>
                    </a:cubicBezTo>
                    <a:close/>
                    <a:moveTo>
                      <a:pt x="72399" y="132053"/>
                    </a:moveTo>
                    <a:lnTo>
                      <a:pt x="82864" y="142519"/>
                    </a:lnTo>
                    <a:lnTo>
                      <a:pt x="72375" y="153008"/>
                    </a:lnTo>
                    <a:lnTo>
                      <a:pt x="65978" y="138475"/>
                    </a:lnTo>
                    <a:lnTo>
                      <a:pt x="72399" y="132053"/>
                    </a:lnTo>
                    <a:close/>
                    <a:moveTo>
                      <a:pt x="102104" y="132053"/>
                    </a:moveTo>
                    <a:lnTo>
                      <a:pt x="108525" y="138475"/>
                    </a:lnTo>
                    <a:lnTo>
                      <a:pt x="102128" y="153008"/>
                    </a:lnTo>
                    <a:lnTo>
                      <a:pt x="91614" y="142519"/>
                    </a:lnTo>
                    <a:lnTo>
                      <a:pt x="102104" y="132053"/>
                    </a:lnTo>
                    <a:close/>
                    <a:moveTo>
                      <a:pt x="87251" y="146906"/>
                    </a:moveTo>
                    <a:lnTo>
                      <a:pt x="98893" y="158547"/>
                    </a:lnTo>
                    <a:lnTo>
                      <a:pt x="93673" y="164601"/>
                    </a:lnTo>
                    <a:lnTo>
                      <a:pt x="80830" y="164601"/>
                    </a:lnTo>
                    <a:lnTo>
                      <a:pt x="75585" y="158547"/>
                    </a:lnTo>
                    <a:lnTo>
                      <a:pt x="87251" y="146906"/>
                    </a:lnTo>
                    <a:close/>
                    <a:moveTo>
                      <a:pt x="60635" y="141710"/>
                    </a:moveTo>
                    <a:lnTo>
                      <a:pt x="68527" y="159626"/>
                    </a:lnTo>
                    <a:cubicBezTo>
                      <a:pt x="68576" y="159748"/>
                      <a:pt x="68625" y="159846"/>
                      <a:pt x="68698" y="159969"/>
                    </a:cubicBezTo>
                    <a:cubicBezTo>
                      <a:pt x="68698" y="159993"/>
                      <a:pt x="68723" y="160018"/>
                      <a:pt x="68747" y="160042"/>
                    </a:cubicBezTo>
                    <a:cubicBezTo>
                      <a:pt x="68796" y="160116"/>
                      <a:pt x="68845" y="160189"/>
                      <a:pt x="68894" y="160238"/>
                    </a:cubicBezTo>
                    <a:cubicBezTo>
                      <a:pt x="68919" y="160287"/>
                      <a:pt x="68943" y="160312"/>
                      <a:pt x="68968" y="160361"/>
                    </a:cubicBezTo>
                    <a:cubicBezTo>
                      <a:pt x="68992" y="160385"/>
                      <a:pt x="68992" y="160410"/>
                      <a:pt x="69017" y="160434"/>
                    </a:cubicBezTo>
                    <a:lnTo>
                      <a:pt x="76075" y="168571"/>
                    </a:lnTo>
                    <a:lnTo>
                      <a:pt x="72571" y="186120"/>
                    </a:lnTo>
                    <a:lnTo>
                      <a:pt x="65635" y="178865"/>
                    </a:lnTo>
                    <a:lnTo>
                      <a:pt x="54459" y="143425"/>
                    </a:lnTo>
                    <a:lnTo>
                      <a:pt x="60635" y="141710"/>
                    </a:lnTo>
                    <a:close/>
                    <a:moveTo>
                      <a:pt x="113843" y="141710"/>
                    </a:moveTo>
                    <a:lnTo>
                      <a:pt x="120044" y="143425"/>
                    </a:lnTo>
                    <a:lnTo>
                      <a:pt x="108844" y="178865"/>
                    </a:lnTo>
                    <a:lnTo>
                      <a:pt x="101932" y="186120"/>
                    </a:lnTo>
                    <a:lnTo>
                      <a:pt x="98403" y="168571"/>
                    </a:lnTo>
                    <a:lnTo>
                      <a:pt x="105461" y="160434"/>
                    </a:lnTo>
                    <a:cubicBezTo>
                      <a:pt x="105486" y="160410"/>
                      <a:pt x="105510" y="160385"/>
                      <a:pt x="105535" y="160361"/>
                    </a:cubicBezTo>
                    <a:cubicBezTo>
                      <a:pt x="105559" y="160312"/>
                      <a:pt x="105584" y="160287"/>
                      <a:pt x="105608" y="160238"/>
                    </a:cubicBezTo>
                    <a:cubicBezTo>
                      <a:pt x="105657" y="160189"/>
                      <a:pt x="105706" y="160116"/>
                      <a:pt x="105755" y="160042"/>
                    </a:cubicBezTo>
                    <a:cubicBezTo>
                      <a:pt x="105755" y="160018"/>
                      <a:pt x="105780" y="159993"/>
                      <a:pt x="105805" y="159969"/>
                    </a:cubicBezTo>
                    <a:cubicBezTo>
                      <a:pt x="105854" y="159846"/>
                      <a:pt x="105927" y="159748"/>
                      <a:pt x="105976" y="159626"/>
                    </a:cubicBezTo>
                    <a:lnTo>
                      <a:pt x="113843" y="141710"/>
                    </a:lnTo>
                    <a:close/>
                    <a:moveTo>
                      <a:pt x="92545" y="170777"/>
                    </a:moveTo>
                    <a:lnTo>
                      <a:pt x="96712" y="191610"/>
                    </a:lnTo>
                    <a:lnTo>
                      <a:pt x="87251" y="201560"/>
                    </a:lnTo>
                    <a:lnTo>
                      <a:pt x="77766" y="191610"/>
                    </a:lnTo>
                    <a:lnTo>
                      <a:pt x="81933" y="170777"/>
                    </a:lnTo>
                    <a:close/>
                    <a:moveTo>
                      <a:pt x="11348" y="0"/>
                    </a:moveTo>
                    <a:cubicBezTo>
                      <a:pt x="9632" y="0"/>
                      <a:pt x="8260" y="1397"/>
                      <a:pt x="8260" y="3088"/>
                    </a:cubicBezTo>
                    <a:cubicBezTo>
                      <a:pt x="8260" y="4804"/>
                      <a:pt x="9632" y="6176"/>
                      <a:pt x="11348" y="6176"/>
                    </a:cubicBezTo>
                    <a:lnTo>
                      <a:pt x="34656" y="6176"/>
                    </a:lnTo>
                    <a:lnTo>
                      <a:pt x="34656" y="12401"/>
                    </a:lnTo>
                    <a:cubicBezTo>
                      <a:pt x="34656" y="14093"/>
                      <a:pt x="36028" y="15490"/>
                      <a:pt x="37744" y="15490"/>
                    </a:cubicBezTo>
                    <a:cubicBezTo>
                      <a:pt x="39459" y="15490"/>
                      <a:pt x="40832" y="14093"/>
                      <a:pt x="40832" y="12401"/>
                    </a:cubicBezTo>
                    <a:lnTo>
                      <a:pt x="40832" y="6176"/>
                    </a:lnTo>
                    <a:lnTo>
                      <a:pt x="133646" y="6176"/>
                    </a:lnTo>
                    <a:lnTo>
                      <a:pt x="133646" y="42498"/>
                    </a:lnTo>
                    <a:lnTo>
                      <a:pt x="40832" y="42498"/>
                    </a:lnTo>
                    <a:lnTo>
                      <a:pt x="40832" y="26837"/>
                    </a:lnTo>
                    <a:cubicBezTo>
                      <a:pt x="40832" y="25121"/>
                      <a:pt x="39459" y="23749"/>
                      <a:pt x="37744" y="23749"/>
                    </a:cubicBezTo>
                    <a:cubicBezTo>
                      <a:pt x="36028" y="23749"/>
                      <a:pt x="34656" y="25121"/>
                      <a:pt x="34656" y="26837"/>
                    </a:cubicBezTo>
                    <a:lnTo>
                      <a:pt x="34656" y="59066"/>
                    </a:lnTo>
                    <a:cubicBezTo>
                      <a:pt x="32376" y="61125"/>
                      <a:pt x="30930" y="64115"/>
                      <a:pt x="30930" y="67448"/>
                    </a:cubicBezTo>
                    <a:lnTo>
                      <a:pt x="30930" y="73232"/>
                    </a:lnTo>
                    <a:cubicBezTo>
                      <a:pt x="30930" y="79482"/>
                      <a:pt x="36028" y="84555"/>
                      <a:pt x="42278" y="84555"/>
                    </a:cubicBezTo>
                    <a:lnTo>
                      <a:pt x="46420" y="84555"/>
                    </a:lnTo>
                    <a:cubicBezTo>
                      <a:pt x="49287" y="97177"/>
                      <a:pt x="57865" y="107667"/>
                      <a:pt x="69311" y="113108"/>
                    </a:cubicBezTo>
                    <a:lnTo>
                      <a:pt x="69311" y="126392"/>
                    </a:lnTo>
                    <a:lnTo>
                      <a:pt x="60316" y="135386"/>
                    </a:lnTo>
                    <a:lnTo>
                      <a:pt x="26445" y="144798"/>
                    </a:lnTo>
                    <a:cubicBezTo>
                      <a:pt x="10882" y="149111"/>
                      <a:pt x="0" y="163424"/>
                      <a:pt x="0" y="179576"/>
                    </a:cubicBezTo>
                    <a:lnTo>
                      <a:pt x="0" y="181512"/>
                    </a:lnTo>
                    <a:cubicBezTo>
                      <a:pt x="0" y="183203"/>
                      <a:pt x="1397" y="184600"/>
                      <a:pt x="3088" y="184600"/>
                    </a:cubicBezTo>
                    <a:cubicBezTo>
                      <a:pt x="4804" y="184600"/>
                      <a:pt x="6176" y="183203"/>
                      <a:pt x="6176" y="181512"/>
                    </a:cubicBezTo>
                    <a:lnTo>
                      <a:pt x="6176" y="179576"/>
                    </a:lnTo>
                    <a:cubicBezTo>
                      <a:pt x="6176" y="166194"/>
                      <a:pt x="15196" y="154332"/>
                      <a:pt x="28087" y="150753"/>
                    </a:cubicBezTo>
                    <a:lnTo>
                      <a:pt x="48503" y="145092"/>
                    </a:lnTo>
                    <a:lnTo>
                      <a:pt x="59949" y="181414"/>
                    </a:lnTo>
                    <a:cubicBezTo>
                      <a:pt x="60096" y="181855"/>
                      <a:pt x="60341" y="182272"/>
                      <a:pt x="60659" y="182615"/>
                    </a:cubicBezTo>
                    <a:lnTo>
                      <a:pt x="80021" y="202957"/>
                    </a:lnTo>
                    <a:lnTo>
                      <a:pt x="37548" y="202957"/>
                    </a:lnTo>
                    <a:lnTo>
                      <a:pt x="37548" y="193252"/>
                    </a:lnTo>
                    <a:cubicBezTo>
                      <a:pt x="37548" y="191561"/>
                      <a:pt x="36151" y="190164"/>
                      <a:pt x="34435" y="190164"/>
                    </a:cubicBezTo>
                    <a:cubicBezTo>
                      <a:pt x="32744" y="190164"/>
                      <a:pt x="31347" y="191561"/>
                      <a:pt x="31347" y="193252"/>
                    </a:cubicBezTo>
                    <a:lnTo>
                      <a:pt x="31347" y="202957"/>
                    </a:lnTo>
                    <a:lnTo>
                      <a:pt x="6176" y="202957"/>
                    </a:lnTo>
                    <a:lnTo>
                      <a:pt x="6176" y="195923"/>
                    </a:lnTo>
                    <a:cubicBezTo>
                      <a:pt x="6176" y="194208"/>
                      <a:pt x="4804" y="192811"/>
                      <a:pt x="3088" y="192811"/>
                    </a:cubicBezTo>
                    <a:cubicBezTo>
                      <a:pt x="1397" y="192811"/>
                      <a:pt x="0" y="194208"/>
                      <a:pt x="0" y="195923"/>
                    </a:cubicBezTo>
                    <a:lnTo>
                      <a:pt x="0" y="206045"/>
                    </a:lnTo>
                    <a:cubicBezTo>
                      <a:pt x="0" y="207761"/>
                      <a:pt x="1397" y="209133"/>
                      <a:pt x="3088" y="209133"/>
                    </a:cubicBezTo>
                    <a:lnTo>
                      <a:pt x="171390" y="209133"/>
                    </a:lnTo>
                    <a:cubicBezTo>
                      <a:pt x="173106" y="209133"/>
                      <a:pt x="174503" y="207761"/>
                      <a:pt x="174503" y="206045"/>
                    </a:cubicBezTo>
                    <a:lnTo>
                      <a:pt x="174503" y="195923"/>
                    </a:lnTo>
                    <a:cubicBezTo>
                      <a:pt x="174503" y="194208"/>
                      <a:pt x="173106" y="192811"/>
                      <a:pt x="171390" y="192811"/>
                    </a:cubicBezTo>
                    <a:cubicBezTo>
                      <a:pt x="169699" y="192811"/>
                      <a:pt x="168302" y="194208"/>
                      <a:pt x="168302" y="195923"/>
                    </a:cubicBezTo>
                    <a:lnTo>
                      <a:pt x="168302" y="202957"/>
                    </a:lnTo>
                    <a:lnTo>
                      <a:pt x="143131" y="202957"/>
                    </a:lnTo>
                    <a:lnTo>
                      <a:pt x="143131" y="193252"/>
                    </a:lnTo>
                    <a:cubicBezTo>
                      <a:pt x="143131" y="191561"/>
                      <a:pt x="141759" y="190164"/>
                      <a:pt x="140043" y="190164"/>
                    </a:cubicBezTo>
                    <a:cubicBezTo>
                      <a:pt x="138328" y="190164"/>
                      <a:pt x="136955" y="191561"/>
                      <a:pt x="136955" y="193252"/>
                    </a:cubicBezTo>
                    <a:lnTo>
                      <a:pt x="136955" y="202957"/>
                    </a:lnTo>
                    <a:lnTo>
                      <a:pt x="94457" y="202957"/>
                    </a:lnTo>
                    <a:lnTo>
                      <a:pt x="113819" y="182615"/>
                    </a:lnTo>
                    <a:cubicBezTo>
                      <a:pt x="114137" y="182272"/>
                      <a:pt x="114383" y="181855"/>
                      <a:pt x="114530" y="181414"/>
                    </a:cubicBezTo>
                    <a:lnTo>
                      <a:pt x="126000" y="145092"/>
                    </a:lnTo>
                    <a:lnTo>
                      <a:pt x="146391" y="150753"/>
                    </a:lnTo>
                    <a:cubicBezTo>
                      <a:pt x="159307" y="154332"/>
                      <a:pt x="168302" y="166169"/>
                      <a:pt x="168302" y="179576"/>
                    </a:cubicBezTo>
                    <a:lnTo>
                      <a:pt x="168302" y="181512"/>
                    </a:lnTo>
                    <a:cubicBezTo>
                      <a:pt x="168302" y="183203"/>
                      <a:pt x="169699" y="184600"/>
                      <a:pt x="171390" y="184600"/>
                    </a:cubicBezTo>
                    <a:cubicBezTo>
                      <a:pt x="173106" y="184600"/>
                      <a:pt x="174503" y="183203"/>
                      <a:pt x="174503" y="181512"/>
                    </a:cubicBezTo>
                    <a:lnTo>
                      <a:pt x="174503" y="179576"/>
                    </a:lnTo>
                    <a:cubicBezTo>
                      <a:pt x="174503" y="163424"/>
                      <a:pt x="163621" y="149111"/>
                      <a:pt x="148058" y="144798"/>
                    </a:cubicBezTo>
                    <a:lnTo>
                      <a:pt x="114187" y="135386"/>
                    </a:lnTo>
                    <a:lnTo>
                      <a:pt x="105192" y="126392"/>
                    </a:lnTo>
                    <a:lnTo>
                      <a:pt x="105192" y="113108"/>
                    </a:lnTo>
                    <a:cubicBezTo>
                      <a:pt x="116613" y="107667"/>
                      <a:pt x="125215" y="97177"/>
                      <a:pt x="128083" y="84555"/>
                    </a:cubicBezTo>
                    <a:lnTo>
                      <a:pt x="132200" y="84555"/>
                    </a:lnTo>
                    <a:cubicBezTo>
                      <a:pt x="138475" y="84555"/>
                      <a:pt x="143548" y="79482"/>
                      <a:pt x="143548" y="73232"/>
                    </a:cubicBezTo>
                    <a:lnTo>
                      <a:pt x="143548" y="67448"/>
                    </a:lnTo>
                    <a:cubicBezTo>
                      <a:pt x="143548" y="64115"/>
                      <a:pt x="142127" y="61125"/>
                      <a:pt x="139847" y="59066"/>
                    </a:cubicBezTo>
                    <a:lnTo>
                      <a:pt x="139847" y="6176"/>
                    </a:lnTo>
                    <a:lnTo>
                      <a:pt x="153866" y="6176"/>
                    </a:lnTo>
                    <a:lnTo>
                      <a:pt x="153866" y="36347"/>
                    </a:lnTo>
                    <a:cubicBezTo>
                      <a:pt x="149577" y="37670"/>
                      <a:pt x="146440" y="41689"/>
                      <a:pt x="146440" y="46395"/>
                    </a:cubicBezTo>
                    <a:cubicBezTo>
                      <a:pt x="146440" y="51125"/>
                      <a:pt x="149577" y="55145"/>
                      <a:pt x="153866" y="56468"/>
                    </a:cubicBezTo>
                    <a:lnTo>
                      <a:pt x="153866" y="64139"/>
                    </a:lnTo>
                    <a:cubicBezTo>
                      <a:pt x="153866" y="65855"/>
                      <a:pt x="155263" y="67228"/>
                      <a:pt x="156954" y="67228"/>
                    </a:cubicBezTo>
                    <a:cubicBezTo>
                      <a:pt x="158670" y="67228"/>
                      <a:pt x="160042" y="65855"/>
                      <a:pt x="160042" y="64139"/>
                    </a:cubicBezTo>
                    <a:lnTo>
                      <a:pt x="160042" y="56468"/>
                    </a:lnTo>
                    <a:cubicBezTo>
                      <a:pt x="164356" y="55145"/>
                      <a:pt x="167469" y="51125"/>
                      <a:pt x="167469" y="46395"/>
                    </a:cubicBezTo>
                    <a:cubicBezTo>
                      <a:pt x="167469" y="41689"/>
                      <a:pt x="164356" y="37670"/>
                      <a:pt x="160042" y="36347"/>
                    </a:cubicBezTo>
                    <a:lnTo>
                      <a:pt x="160042" y="6176"/>
                    </a:lnTo>
                    <a:lnTo>
                      <a:pt x="163155" y="6176"/>
                    </a:lnTo>
                    <a:cubicBezTo>
                      <a:pt x="164846" y="6176"/>
                      <a:pt x="166243" y="4804"/>
                      <a:pt x="166243" y="3088"/>
                    </a:cubicBezTo>
                    <a:cubicBezTo>
                      <a:pt x="166243" y="1397"/>
                      <a:pt x="164846" y="0"/>
                      <a:pt x="163155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645CA7"/>
                  </a:gs>
                  <a:gs pos="100000">
                    <a:srgbClr val="D77EAD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790B0F0C-E496-46A1-8D71-3519ED0B62C6}"/>
                </a:ext>
              </a:extLst>
            </p:cNvPr>
            <p:cNvCxnSpPr>
              <a:cxnSpLocks/>
              <a:stCxn id="799" idx="6"/>
              <a:endCxn id="162" idx="4"/>
            </p:cNvCxnSpPr>
            <p:nvPr/>
          </p:nvCxnSpPr>
          <p:spPr>
            <a:xfrm flipH="1" flipV="1">
              <a:off x="1948642" y="1605598"/>
              <a:ext cx="46525" cy="639898"/>
            </a:xfrm>
            <a:prstGeom prst="line">
              <a:avLst/>
            </a:prstGeom>
            <a:ln w="28575">
              <a:solidFill>
                <a:srgbClr val="E6DCE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82B7E236-E85A-40BA-BC6A-A4C126C9A4DB}"/>
              </a:ext>
            </a:extLst>
          </p:cNvPr>
          <p:cNvGrpSpPr/>
          <p:nvPr/>
        </p:nvGrpSpPr>
        <p:grpSpPr>
          <a:xfrm>
            <a:off x="2326640" y="1071512"/>
            <a:ext cx="1302995" cy="1667256"/>
            <a:chOff x="2326640" y="1071512"/>
            <a:chExt cx="1302995" cy="1667256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112" name="Google Shape;799;p78">
              <a:extLst>
                <a:ext uri="{FF2B5EF4-FFF2-40B4-BE49-F238E27FC236}">
                  <a16:creationId xmlns:a16="http://schemas.microsoft.com/office/drawing/2014/main" id="{3677F2A5-F035-4A43-8363-036A3B5CA761}"/>
                </a:ext>
              </a:extLst>
            </p:cNvPr>
            <p:cNvSpPr/>
            <p:nvPr/>
          </p:nvSpPr>
          <p:spPr>
            <a:xfrm rot="-5400000">
              <a:off x="2326640" y="2676968"/>
              <a:ext cx="61800" cy="61800"/>
            </a:xfrm>
            <a:prstGeom prst="ellipse">
              <a:avLst/>
            </a:prstGeom>
            <a:solidFill>
              <a:srgbClr val="FFFFFF">
                <a:alpha val="76470"/>
              </a:srgbClr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5" name="Google Shape;736;p78">
              <a:extLst>
                <a:ext uri="{FF2B5EF4-FFF2-40B4-BE49-F238E27FC236}">
                  <a16:creationId xmlns:a16="http://schemas.microsoft.com/office/drawing/2014/main" id="{70674F3A-2E11-4627-8A88-EA2B8D502DC5}"/>
                </a:ext>
              </a:extLst>
            </p:cNvPr>
            <p:cNvGrpSpPr/>
            <p:nvPr/>
          </p:nvGrpSpPr>
          <p:grpSpPr>
            <a:xfrm>
              <a:off x="2457582" y="1071512"/>
              <a:ext cx="1172053" cy="1171401"/>
              <a:chOff x="2942813" y="1543405"/>
              <a:chExt cx="1079400" cy="1078800"/>
            </a:xfrm>
          </p:grpSpPr>
          <p:sp>
            <p:nvSpPr>
              <p:cNvPr id="126" name="Google Shape;737;p78">
                <a:extLst>
                  <a:ext uri="{FF2B5EF4-FFF2-40B4-BE49-F238E27FC236}">
                    <a16:creationId xmlns:a16="http://schemas.microsoft.com/office/drawing/2014/main" id="{F57079BE-9D8B-40B9-82E7-11699C9FDC41}"/>
                  </a:ext>
                </a:extLst>
              </p:cNvPr>
              <p:cNvSpPr/>
              <p:nvPr/>
            </p:nvSpPr>
            <p:spPr>
              <a:xfrm>
                <a:off x="2942813" y="1543405"/>
                <a:ext cx="1079400" cy="1078800"/>
              </a:xfrm>
              <a:prstGeom prst="ellipse">
                <a:avLst/>
              </a:prstGeom>
              <a:solidFill>
                <a:srgbClr val="FFFFFF">
                  <a:alpha val="764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738;p78">
                <a:extLst>
                  <a:ext uri="{FF2B5EF4-FFF2-40B4-BE49-F238E27FC236}">
                    <a16:creationId xmlns:a16="http://schemas.microsoft.com/office/drawing/2014/main" id="{D523CE5A-ECF6-439C-ADDA-DB70165D2BFD}"/>
                  </a:ext>
                </a:extLst>
              </p:cNvPr>
              <p:cNvSpPr/>
              <p:nvPr/>
            </p:nvSpPr>
            <p:spPr>
              <a:xfrm>
                <a:off x="3244846" y="1798303"/>
                <a:ext cx="474648" cy="568844"/>
              </a:xfrm>
              <a:custGeom>
                <a:avLst/>
                <a:gdLst/>
                <a:ahLst/>
                <a:cxnLst/>
                <a:rect l="l" t="t" r="r" b="b"/>
                <a:pathLst>
                  <a:path w="174503" h="209134" extrusionOk="0">
                    <a:moveTo>
                      <a:pt x="156954" y="42082"/>
                    </a:moveTo>
                    <a:cubicBezTo>
                      <a:pt x="159356" y="42082"/>
                      <a:pt x="161292" y="44018"/>
                      <a:pt x="161292" y="46395"/>
                    </a:cubicBezTo>
                    <a:cubicBezTo>
                      <a:pt x="161292" y="48797"/>
                      <a:pt x="159356" y="50733"/>
                      <a:pt x="156954" y="50733"/>
                    </a:cubicBezTo>
                    <a:cubicBezTo>
                      <a:pt x="154577" y="50733"/>
                      <a:pt x="152616" y="48797"/>
                      <a:pt x="152616" y="46395"/>
                    </a:cubicBezTo>
                    <a:cubicBezTo>
                      <a:pt x="152616" y="44018"/>
                      <a:pt x="154577" y="42082"/>
                      <a:pt x="156954" y="42082"/>
                    </a:cubicBezTo>
                    <a:close/>
                    <a:moveTo>
                      <a:pt x="45366" y="48674"/>
                    </a:moveTo>
                    <a:lnTo>
                      <a:pt x="45366" y="56101"/>
                    </a:lnTo>
                    <a:lnTo>
                      <a:pt x="42278" y="56101"/>
                    </a:lnTo>
                    <a:cubicBezTo>
                      <a:pt x="41788" y="56101"/>
                      <a:pt x="41322" y="56125"/>
                      <a:pt x="40832" y="56199"/>
                    </a:cubicBezTo>
                    <a:lnTo>
                      <a:pt x="40832" y="48674"/>
                    </a:lnTo>
                    <a:close/>
                    <a:moveTo>
                      <a:pt x="133646" y="48674"/>
                    </a:moveTo>
                    <a:lnTo>
                      <a:pt x="133646" y="56199"/>
                    </a:lnTo>
                    <a:cubicBezTo>
                      <a:pt x="133181" y="56125"/>
                      <a:pt x="132691" y="56101"/>
                      <a:pt x="132200" y="56101"/>
                    </a:cubicBezTo>
                    <a:lnTo>
                      <a:pt x="129112" y="56101"/>
                    </a:lnTo>
                    <a:lnTo>
                      <a:pt x="129112" y="48674"/>
                    </a:lnTo>
                    <a:close/>
                    <a:moveTo>
                      <a:pt x="45366" y="62277"/>
                    </a:moveTo>
                    <a:lnTo>
                      <a:pt x="45366" y="78379"/>
                    </a:lnTo>
                    <a:lnTo>
                      <a:pt x="42278" y="78379"/>
                    </a:lnTo>
                    <a:cubicBezTo>
                      <a:pt x="39435" y="78379"/>
                      <a:pt x="37131" y="76075"/>
                      <a:pt x="37131" y="73232"/>
                    </a:cubicBezTo>
                    <a:lnTo>
                      <a:pt x="37131" y="67448"/>
                    </a:lnTo>
                    <a:cubicBezTo>
                      <a:pt x="37131" y="64605"/>
                      <a:pt x="39435" y="62277"/>
                      <a:pt x="42278" y="62277"/>
                    </a:cubicBezTo>
                    <a:close/>
                    <a:moveTo>
                      <a:pt x="132200" y="62277"/>
                    </a:moveTo>
                    <a:cubicBezTo>
                      <a:pt x="135043" y="62277"/>
                      <a:pt x="137372" y="64605"/>
                      <a:pt x="137372" y="67448"/>
                    </a:cubicBezTo>
                    <a:lnTo>
                      <a:pt x="137372" y="73232"/>
                    </a:lnTo>
                    <a:cubicBezTo>
                      <a:pt x="137372" y="76075"/>
                      <a:pt x="135043" y="78379"/>
                      <a:pt x="132200" y="78379"/>
                    </a:cubicBezTo>
                    <a:lnTo>
                      <a:pt x="129112" y="78379"/>
                    </a:lnTo>
                    <a:lnTo>
                      <a:pt x="129112" y="62277"/>
                    </a:lnTo>
                    <a:close/>
                    <a:moveTo>
                      <a:pt x="122936" y="48674"/>
                    </a:moveTo>
                    <a:lnTo>
                      <a:pt x="122936" y="75291"/>
                    </a:lnTo>
                    <a:cubicBezTo>
                      <a:pt x="122936" y="94947"/>
                      <a:pt x="106932" y="110976"/>
                      <a:pt x="87251" y="110976"/>
                    </a:cubicBezTo>
                    <a:cubicBezTo>
                      <a:pt x="67571" y="110976"/>
                      <a:pt x="51567" y="94947"/>
                      <a:pt x="51567" y="75291"/>
                    </a:cubicBezTo>
                    <a:lnTo>
                      <a:pt x="51567" y="48674"/>
                    </a:lnTo>
                    <a:close/>
                    <a:moveTo>
                      <a:pt x="98991" y="115461"/>
                    </a:moveTo>
                    <a:lnTo>
                      <a:pt x="98991" y="126392"/>
                    </a:lnTo>
                    <a:lnTo>
                      <a:pt x="87251" y="138156"/>
                    </a:lnTo>
                    <a:lnTo>
                      <a:pt x="75487" y="126392"/>
                    </a:lnTo>
                    <a:lnTo>
                      <a:pt x="75487" y="115461"/>
                    </a:lnTo>
                    <a:cubicBezTo>
                      <a:pt x="79212" y="116564"/>
                      <a:pt x="83158" y="117152"/>
                      <a:pt x="87251" y="117152"/>
                    </a:cubicBezTo>
                    <a:cubicBezTo>
                      <a:pt x="91320" y="117152"/>
                      <a:pt x="95266" y="116564"/>
                      <a:pt x="98991" y="115461"/>
                    </a:cubicBezTo>
                    <a:close/>
                    <a:moveTo>
                      <a:pt x="72399" y="132053"/>
                    </a:moveTo>
                    <a:lnTo>
                      <a:pt x="82864" y="142519"/>
                    </a:lnTo>
                    <a:lnTo>
                      <a:pt x="72375" y="153008"/>
                    </a:lnTo>
                    <a:lnTo>
                      <a:pt x="65978" y="138475"/>
                    </a:lnTo>
                    <a:lnTo>
                      <a:pt x="72399" y="132053"/>
                    </a:lnTo>
                    <a:close/>
                    <a:moveTo>
                      <a:pt x="102104" y="132053"/>
                    </a:moveTo>
                    <a:lnTo>
                      <a:pt x="108525" y="138475"/>
                    </a:lnTo>
                    <a:lnTo>
                      <a:pt x="102128" y="153008"/>
                    </a:lnTo>
                    <a:lnTo>
                      <a:pt x="91614" y="142519"/>
                    </a:lnTo>
                    <a:lnTo>
                      <a:pt x="102104" y="132053"/>
                    </a:lnTo>
                    <a:close/>
                    <a:moveTo>
                      <a:pt x="87251" y="146906"/>
                    </a:moveTo>
                    <a:lnTo>
                      <a:pt x="98893" y="158547"/>
                    </a:lnTo>
                    <a:lnTo>
                      <a:pt x="93673" y="164601"/>
                    </a:lnTo>
                    <a:lnTo>
                      <a:pt x="80830" y="164601"/>
                    </a:lnTo>
                    <a:lnTo>
                      <a:pt x="75585" y="158547"/>
                    </a:lnTo>
                    <a:lnTo>
                      <a:pt x="87251" y="146906"/>
                    </a:lnTo>
                    <a:close/>
                    <a:moveTo>
                      <a:pt x="60635" y="141710"/>
                    </a:moveTo>
                    <a:lnTo>
                      <a:pt x="68527" y="159626"/>
                    </a:lnTo>
                    <a:cubicBezTo>
                      <a:pt x="68576" y="159748"/>
                      <a:pt x="68625" y="159846"/>
                      <a:pt x="68698" y="159969"/>
                    </a:cubicBezTo>
                    <a:cubicBezTo>
                      <a:pt x="68698" y="159993"/>
                      <a:pt x="68723" y="160018"/>
                      <a:pt x="68747" y="160042"/>
                    </a:cubicBezTo>
                    <a:cubicBezTo>
                      <a:pt x="68796" y="160116"/>
                      <a:pt x="68845" y="160189"/>
                      <a:pt x="68894" y="160238"/>
                    </a:cubicBezTo>
                    <a:cubicBezTo>
                      <a:pt x="68919" y="160287"/>
                      <a:pt x="68943" y="160312"/>
                      <a:pt x="68968" y="160361"/>
                    </a:cubicBezTo>
                    <a:cubicBezTo>
                      <a:pt x="68992" y="160385"/>
                      <a:pt x="68992" y="160410"/>
                      <a:pt x="69017" y="160434"/>
                    </a:cubicBezTo>
                    <a:lnTo>
                      <a:pt x="76075" y="168571"/>
                    </a:lnTo>
                    <a:lnTo>
                      <a:pt x="72571" y="186120"/>
                    </a:lnTo>
                    <a:lnTo>
                      <a:pt x="65635" y="178865"/>
                    </a:lnTo>
                    <a:lnTo>
                      <a:pt x="54459" y="143425"/>
                    </a:lnTo>
                    <a:lnTo>
                      <a:pt x="60635" y="141710"/>
                    </a:lnTo>
                    <a:close/>
                    <a:moveTo>
                      <a:pt x="113843" y="141710"/>
                    </a:moveTo>
                    <a:lnTo>
                      <a:pt x="120044" y="143425"/>
                    </a:lnTo>
                    <a:lnTo>
                      <a:pt x="108844" y="178865"/>
                    </a:lnTo>
                    <a:lnTo>
                      <a:pt x="101932" y="186120"/>
                    </a:lnTo>
                    <a:lnTo>
                      <a:pt x="98403" y="168571"/>
                    </a:lnTo>
                    <a:lnTo>
                      <a:pt x="105461" y="160434"/>
                    </a:lnTo>
                    <a:cubicBezTo>
                      <a:pt x="105486" y="160410"/>
                      <a:pt x="105510" y="160385"/>
                      <a:pt x="105535" y="160361"/>
                    </a:cubicBezTo>
                    <a:cubicBezTo>
                      <a:pt x="105559" y="160312"/>
                      <a:pt x="105584" y="160287"/>
                      <a:pt x="105608" y="160238"/>
                    </a:cubicBezTo>
                    <a:cubicBezTo>
                      <a:pt x="105657" y="160189"/>
                      <a:pt x="105706" y="160116"/>
                      <a:pt x="105755" y="160042"/>
                    </a:cubicBezTo>
                    <a:cubicBezTo>
                      <a:pt x="105755" y="160018"/>
                      <a:pt x="105780" y="159993"/>
                      <a:pt x="105805" y="159969"/>
                    </a:cubicBezTo>
                    <a:cubicBezTo>
                      <a:pt x="105854" y="159846"/>
                      <a:pt x="105927" y="159748"/>
                      <a:pt x="105976" y="159626"/>
                    </a:cubicBezTo>
                    <a:lnTo>
                      <a:pt x="113843" y="141710"/>
                    </a:lnTo>
                    <a:close/>
                    <a:moveTo>
                      <a:pt x="92545" y="170777"/>
                    </a:moveTo>
                    <a:lnTo>
                      <a:pt x="96712" y="191610"/>
                    </a:lnTo>
                    <a:lnTo>
                      <a:pt x="87251" y="201560"/>
                    </a:lnTo>
                    <a:lnTo>
                      <a:pt x="77766" y="191610"/>
                    </a:lnTo>
                    <a:lnTo>
                      <a:pt x="81933" y="170777"/>
                    </a:lnTo>
                    <a:close/>
                    <a:moveTo>
                      <a:pt x="11348" y="0"/>
                    </a:moveTo>
                    <a:cubicBezTo>
                      <a:pt x="9632" y="0"/>
                      <a:pt x="8260" y="1397"/>
                      <a:pt x="8260" y="3088"/>
                    </a:cubicBezTo>
                    <a:cubicBezTo>
                      <a:pt x="8260" y="4804"/>
                      <a:pt x="9632" y="6176"/>
                      <a:pt x="11348" y="6176"/>
                    </a:cubicBezTo>
                    <a:lnTo>
                      <a:pt x="34656" y="6176"/>
                    </a:lnTo>
                    <a:lnTo>
                      <a:pt x="34656" y="12401"/>
                    </a:lnTo>
                    <a:cubicBezTo>
                      <a:pt x="34656" y="14093"/>
                      <a:pt x="36028" y="15490"/>
                      <a:pt x="37744" y="15490"/>
                    </a:cubicBezTo>
                    <a:cubicBezTo>
                      <a:pt x="39459" y="15490"/>
                      <a:pt x="40832" y="14093"/>
                      <a:pt x="40832" y="12401"/>
                    </a:cubicBezTo>
                    <a:lnTo>
                      <a:pt x="40832" y="6176"/>
                    </a:lnTo>
                    <a:lnTo>
                      <a:pt x="133646" y="6176"/>
                    </a:lnTo>
                    <a:lnTo>
                      <a:pt x="133646" y="42498"/>
                    </a:lnTo>
                    <a:lnTo>
                      <a:pt x="40832" y="42498"/>
                    </a:lnTo>
                    <a:lnTo>
                      <a:pt x="40832" y="26837"/>
                    </a:lnTo>
                    <a:cubicBezTo>
                      <a:pt x="40832" y="25121"/>
                      <a:pt x="39459" y="23749"/>
                      <a:pt x="37744" y="23749"/>
                    </a:cubicBezTo>
                    <a:cubicBezTo>
                      <a:pt x="36028" y="23749"/>
                      <a:pt x="34656" y="25121"/>
                      <a:pt x="34656" y="26837"/>
                    </a:cubicBezTo>
                    <a:lnTo>
                      <a:pt x="34656" y="59066"/>
                    </a:lnTo>
                    <a:cubicBezTo>
                      <a:pt x="32376" y="61125"/>
                      <a:pt x="30930" y="64115"/>
                      <a:pt x="30930" y="67448"/>
                    </a:cubicBezTo>
                    <a:lnTo>
                      <a:pt x="30930" y="73232"/>
                    </a:lnTo>
                    <a:cubicBezTo>
                      <a:pt x="30930" y="79482"/>
                      <a:pt x="36028" y="84555"/>
                      <a:pt x="42278" y="84555"/>
                    </a:cubicBezTo>
                    <a:lnTo>
                      <a:pt x="46420" y="84555"/>
                    </a:lnTo>
                    <a:cubicBezTo>
                      <a:pt x="49287" y="97177"/>
                      <a:pt x="57865" y="107667"/>
                      <a:pt x="69311" y="113108"/>
                    </a:cubicBezTo>
                    <a:lnTo>
                      <a:pt x="69311" y="126392"/>
                    </a:lnTo>
                    <a:lnTo>
                      <a:pt x="60316" y="135386"/>
                    </a:lnTo>
                    <a:lnTo>
                      <a:pt x="26445" y="144798"/>
                    </a:lnTo>
                    <a:cubicBezTo>
                      <a:pt x="10882" y="149111"/>
                      <a:pt x="0" y="163424"/>
                      <a:pt x="0" y="179576"/>
                    </a:cubicBezTo>
                    <a:lnTo>
                      <a:pt x="0" y="181512"/>
                    </a:lnTo>
                    <a:cubicBezTo>
                      <a:pt x="0" y="183203"/>
                      <a:pt x="1397" y="184600"/>
                      <a:pt x="3088" y="184600"/>
                    </a:cubicBezTo>
                    <a:cubicBezTo>
                      <a:pt x="4804" y="184600"/>
                      <a:pt x="6176" y="183203"/>
                      <a:pt x="6176" y="181512"/>
                    </a:cubicBezTo>
                    <a:lnTo>
                      <a:pt x="6176" y="179576"/>
                    </a:lnTo>
                    <a:cubicBezTo>
                      <a:pt x="6176" y="166194"/>
                      <a:pt x="15196" y="154332"/>
                      <a:pt x="28087" y="150753"/>
                    </a:cubicBezTo>
                    <a:lnTo>
                      <a:pt x="48503" y="145092"/>
                    </a:lnTo>
                    <a:lnTo>
                      <a:pt x="59949" y="181414"/>
                    </a:lnTo>
                    <a:cubicBezTo>
                      <a:pt x="60096" y="181855"/>
                      <a:pt x="60341" y="182272"/>
                      <a:pt x="60659" y="182615"/>
                    </a:cubicBezTo>
                    <a:lnTo>
                      <a:pt x="80021" y="202957"/>
                    </a:lnTo>
                    <a:lnTo>
                      <a:pt x="37548" y="202957"/>
                    </a:lnTo>
                    <a:lnTo>
                      <a:pt x="37548" y="193252"/>
                    </a:lnTo>
                    <a:cubicBezTo>
                      <a:pt x="37548" y="191561"/>
                      <a:pt x="36151" y="190164"/>
                      <a:pt x="34435" y="190164"/>
                    </a:cubicBezTo>
                    <a:cubicBezTo>
                      <a:pt x="32744" y="190164"/>
                      <a:pt x="31347" y="191561"/>
                      <a:pt x="31347" y="193252"/>
                    </a:cubicBezTo>
                    <a:lnTo>
                      <a:pt x="31347" y="202957"/>
                    </a:lnTo>
                    <a:lnTo>
                      <a:pt x="6176" y="202957"/>
                    </a:lnTo>
                    <a:lnTo>
                      <a:pt x="6176" y="195923"/>
                    </a:lnTo>
                    <a:cubicBezTo>
                      <a:pt x="6176" y="194208"/>
                      <a:pt x="4804" y="192811"/>
                      <a:pt x="3088" y="192811"/>
                    </a:cubicBezTo>
                    <a:cubicBezTo>
                      <a:pt x="1397" y="192811"/>
                      <a:pt x="0" y="194208"/>
                      <a:pt x="0" y="195923"/>
                    </a:cubicBezTo>
                    <a:lnTo>
                      <a:pt x="0" y="206045"/>
                    </a:lnTo>
                    <a:cubicBezTo>
                      <a:pt x="0" y="207761"/>
                      <a:pt x="1397" y="209133"/>
                      <a:pt x="3088" y="209133"/>
                    </a:cubicBezTo>
                    <a:lnTo>
                      <a:pt x="171390" y="209133"/>
                    </a:lnTo>
                    <a:cubicBezTo>
                      <a:pt x="173106" y="209133"/>
                      <a:pt x="174503" y="207761"/>
                      <a:pt x="174503" y="206045"/>
                    </a:cubicBezTo>
                    <a:lnTo>
                      <a:pt x="174503" y="195923"/>
                    </a:lnTo>
                    <a:cubicBezTo>
                      <a:pt x="174503" y="194208"/>
                      <a:pt x="173106" y="192811"/>
                      <a:pt x="171390" y="192811"/>
                    </a:cubicBezTo>
                    <a:cubicBezTo>
                      <a:pt x="169699" y="192811"/>
                      <a:pt x="168302" y="194208"/>
                      <a:pt x="168302" y="195923"/>
                    </a:cubicBezTo>
                    <a:lnTo>
                      <a:pt x="168302" y="202957"/>
                    </a:lnTo>
                    <a:lnTo>
                      <a:pt x="143131" y="202957"/>
                    </a:lnTo>
                    <a:lnTo>
                      <a:pt x="143131" y="193252"/>
                    </a:lnTo>
                    <a:cubicBezTo>
                      <a:pt x="143131" y="191561"/>
                      <a:pt x="141759" y="190164"/>
                      <a:pt x="140043" y="190164"/>
                    </a:cubicBezTo>
                    <a:cubicBezTo>
                      <a:pt x="138328" y="190164"/>
                      <a:pt x="136955" y="191561"/>
                      <a:pt x="136955" y="193252"/>
                    </a:cubicBezTo>
                    <a:lnTo>
                      <a:pt x="136955" y="202957"/>
                    </a:lnTo>
                    <a:lnTo>
                      <a:pt x="94457" y="202957"/>
                    </a:lnTo>
                    <a:lnTo>
                      <a:pt x="113819" y="182615"/>
                    </a:lnTo>
                    <a:cubicBezTo>
                      <a:pt x="114137" y="182272"/>
                      <a:pt x="114383" y="181855"/>
                      <a:pt x="114530" y="181414"/>
                    </a:cubicBezTo>
                    <a:lnTo>
                      <a:pt x="126000" y="145092"/>
                    </a:lnTo>
                    <a:lnTo>
                      <a:pt x="146391" y="150753"/>
                    </a:lnTo>
                    <a:cubicBezTo>
                      <a:pt x="159307" y="154332"/>
                      <a:pt x="168302" y="166169"/>
                      <a:pt x="168302" y="179576"/>
                    </a:cubicBezTo>
                    <a:lnTo>
                      <a:pt x="168302" y="181512"/>
                    </a:lnTo>
                    <a:cubicBezTo>
                      <a:pt x="168302" y="183203"/>
                      <a:pt x="169699" y="184600"/>
                      <a:pt x="171390" y="184600"/>
                    </a:cubicBezTo>
                    <a:cubicBezTo>
                      <a:pt x="173106" y="184600"/>
                      <a:pt x="174503" y="183203"/>
                      <a:pt x="174503" y="181512"/>
                    </a:cubicBezTo>
                    <a:lnTo>
                      <a:pt x="174503" y="179576"/>
                    </a:lnTo>
                    <a:cubicBezTo>
                      <a:pt x="174503" y="163424"/>
                      <a:pt x="163621" y="149111"/>
                      <a:pt x="148058" y="144798"/>
                    </a:cubicBezTo>
                    <a:lnTo>
                      <a:pt x="114187" y="135386"/>
                    </a:lnTo>
                    <a:lnTo>
                      <a:pt x="105192" y="126392"/>
                    </a:lnTo>
                    <a:lnTo>
                      <a:pt x="105192" y="113108"/>
                    </a:lnTo>
                    <a:cubicBezTo>
                      <a:pt x="116613" y="107667"/>
                      <a:pt x="125215" y="97177"/>
                      <a:pt x="128083" y="84555"/>
                    </a:cubicBezTo>
                    <a:lnTo>
                      <a:pt x="132200" y="84555"/>
                    </a:lnTo>
                    <a:cubicBezTo>
                      <a:pt x="138475" y="84555"/>
                      <a:pt x="143548" y="79482"/>
                      <a:pt x="143548" y="73232"/>
                    </a:cubicBezTo>
                    <a:lnTo>
                      <a:pt x="143548" y="67448"/>
                    </a:lnTo>
                    <a:cubicBezTo>
                      <a:pt x="143548" y="64115"/>
                      <a:pt x="142127" y="61125"/>
                      <a:pt x="139847" y="59066"/>
                    </a:cubicBezTo>
                    <a:lnTo>
                      <a:pt x="139847" y="6176"/>
                    </a:lnTo>
                    <a:lnTo>
                      <a:pt x="153866" y="6176"/>
                    </a:lnTo>
                    <a:lnTo>
                      <a:pt x="153866" y="36347"/>
                    </a:lnTo>
                    <a:cubicBezTo>
                      <a:pt x="149577" y="37670"/>
                      <a:pt x="146440" y="41689"/>
                      <a:pt x="146440" y="46395"/>
                    </a:cubicBezTo>
                    <a:cubicBezTo>
                      <a:pt x="146440" y="51125"/>
                      <a:pt x="149577" y="55145"/>
                      <a:pt x="153866" y="56468"/>
                    </a:cubicBezTo>
                    <a:lnTo>
                      <a:pt x="153866" y="64139"/>
                    </a:lnTo>
                    <a:cubicBezTo>
                      <a:pt x="153866" y="65855"/>
                      <a:pt x="155263" y="67228"/>
                      <a:pt x="156954" y="67228"/>
                    </a:cubicBezTo>
                    <a:cubicBezTo>
                      <a:pt x="158670" y="67228"/>
                      <a:pt x="160042" y="65855"/>
                      <a:pt x="160042" y="64139"/>
                    </a:cubicBezTo>
                    <a:lnTo>
                      <a:pt x="160042" y="56468"/>
                    </a:lnTo>
                    <a:cubicBezTo>
                      <a:pt x="164356" y="55145"/>
                      <a:pt x="167469" y="51125"/>
                      <a:pt x="167469" y="46395"/>
                    </a:cubicBezTo>
                    <a:cubicBezTo>
                      <a:pt x="167469" y="41689"/>
                      <a:pt x="164356" y="37670"/>
                      <a:pt x="160042" y="36347"/>
                    </a:cubicBezTo>
                    <a:lnTo>
                      <a:pt x="160042" y="6176"/>
                    </a:lnTo>
                    <a:lnTo>
                      <a:pt x="163155" y="6176"/>
                    </a:lnTo>
                    <a:cubicBezTo>
                      <a:pt x="164846" y="6176"/>
                      <a:pt x="166243" y="4804"/>
                      <a:pt x="166243" y="3088"/>
                    </a:cubicBezTo>
                    <a:cubicBezTo>
                      <a:pt x="166243" y="1397"/>
                      <a:pt x="164846" y="0"/>
                      <a:pt x="163155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645CA7"/>
                  </a:gs>
                  <a:gs pos="100000">
                    <a:srgbClr val="D77EAD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C793C97F-F7E0-46EC-8FA7-E6C87E851980}"/>
                </a:ext>
              </a:extLst>
            </p:cNvPr>
            <p:cNvCxnSpPr>
              <a:cxnSpLocks/>
              <a:stCxn id="112" idx="6"/>
            </p:cNvCxnSpPr>
            <p:nvPr/>
          </p:nvCxnSpPr>
          <p:spPr>
            <a:xfrm flipV="1">
              <a:off x="2357540" y="2137212"/>
              <a:ext cx="397980" cy="539756"/>
            </a:xfrm>
            <a:prstGeom prst="line">
              <a:avLst/>
            </a:prstGeom>
            <a:ln w="28575">
              <a:solidFill>
                <a:srgbClr val="E6DCE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35C67470-B331-403E-9E55-6A4988F6633C}"/>
              </a:ext>
            </a:extLst>
          </p:cNvPr>
          <p:cNvGrpSpPr/>
          <p:nvPr/>
        </p:nvGrpSpPr>
        <p:grpSpPr>
          <a:xfrm>
            <a:off x="2755520" y="2347427"/>
            <a:ext cx="1631263" cy="1216287"/>
            <a:chOff x="2755520" y="2347427"/>
            <a:chExt cx="1631263" cy="1216287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124" name="Google Shape;794;p78">
              <a:extLst>
                <a:ext uri="{FF2B5EF4-FFF2-40B4-BE49-F238E27FC236}">
                  <a16:creationId xmlns:a16="http://schemas.microsoft.com/office/drawing/2014/main" id="{3E130EBD-BB2E-4042-82F4-1B1F266653C5}"/>
                </a:ext>
              </a:extLst>
            </p:cNvPr>
            <p:cNvSpPr/>
            <p:nvPr/>
          </p:nvSpPr>
          <p:spPr>
            <a:xfrm rot="-5400000">
              <a:off x="2755520" y="3501914"/>
              <a:ext cx="61800" cy="61800"/>
            </a:xfrm>
            <a:prstGeom prst="ellipse">
              <a:avLst/>
            </a:prstGeom>
            <a:solidFill>
              <a:srgbClr val="FFFFFF">
                <a:alpha val="76470"/>
              </a:srgbClr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1" name="Google Shape;739;p78">
              <a:extLst>
                <a:ext uri="{FF2B5EF4-FFF2-40B4-BE49-F238E27FC236}">
                  <a16:creationId xmlns:a16="http://schemas.microsoft.com/office/drawing/2014/main" id="{16119A5E-9E8B-4CAC-80D7-D5D17360F55D}"/>
                </a:ext>
              </a:extLst>
            </p:cNvPr>
            <p:cNvGrpSpPr/>
            <p:nvPr/>
          </p:nvGrpSpPr>
          <p:grpSpPr>
            <a:xfrm>
              <a:off x="3170496" y="2347427"/>
              <a:ext cx="1216287" cy="1216287"/>
              <a:chOff x="3906875" y="1780198"/>
              <a:chExt cx="842100" cy="842100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132" name="Google Shape;740;p78">
                <a:extLst>
                  <a:ext uri="{FF2B5EF4-FFF2-40B4-BE49-F238E27FC236}">
                    <a16:creationId xmlns:a16="http://schemas.microsoft.com/office/drawing/2014/main" id="{10D4517C-9ADE-4EF0-98AD-E120B1E4DA30}"/>
                  </a:ext>
                </a:extLst>
              </p:cNvPr>
              <p:cNvSpPr/>
              <p:nvPr/>
            </p:nvSpPr>
            <p:spPr>
              <a:xfrm>
                <a:off x="3906875" y="1780198"/>
                <a:ext cx="842100" cy="842100"/>
              </a:xfrm>
              <a:prstGeom prst="ellipse">
                <a:avLst/>
              </a:prstGeom>
              <a:solidFill>
                <a:srgbClr val="FFFFFF">
                  <a:alpha val="764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741;p78">
                <a:extLst>
                  <a:ext uri="{FF2B5EF4-FFF2-40B4-BE49-F238E27FC236}">
                    <a16:creationId xmlns:a16="http://schemas.microsoft.com/office/drawing/2014/main" id="{DD928B49-3545-48B7-AE0D-15C617A5DB15}"/>
                  </a:ext>
                </a:extLst>
              </p:cNvPr>
              <p:cNvSpPr/>
              <p:nvPr/>
            </p:nvSpPr>
            <p:spPr>
              <a:xfrm>
                <a:off x="4142622" y="1979159"/>
                <a:ext cx="370819" cy="444410"/>
              </a:xfrm>
              <a:custGeom>
                <a:avLst/>
                <a:gdLst/>
                <a:ahLst/>
                <a:cxnLst/>
                <a:rect l="l" t="t" r="r" b="b"/>
                <a:pathLst>
                  <a:path w="174503" h="209134" extrusionOk="0">
                    <a:moveTo>
                      <a:pt x="156954" y="42082"/>
                    </a:moveTo>
                    <a:cubicBezTo>
                      <a:pt x="159356" y="42082"/>
                      <a:pt x="161292" y="44018"/>
                      <a:pt x="161292" y="46395"/>
                    </a:cubicBezTo>
                    <a:cubicBezTo>
                      <a:pt x="161292" y="48797"/>
                      <a:pt x="159356" y="50733"/>
                      <a:pt x="156954" y="50733"/>
                    </a:cubicBezTo>
                    <a:cubicBezTo>
                      <a:pt x="154577" y="50733"/>
                      <a:pt x="152616" y="48797"/>
                      <a:pt x="152616" y="46395"/>
                    </a:cubicBezTo>
                    <a:cubicBezTo>
                      <a:pt x="152616" y="44018"/>
                      <a:pt x="154577" y="42082"/>
                      <a:pt x="156954" y="42082"/>
                    </a:cubicBezTo>
                    <a:close/>
                    <a:moveTo>
                      <a:pt x="45366" y="48674"/>
                    </a:moveTo>
                    <a:lnTo>
                      <a:pt x="45366" y="56101"/>
                    </a:lnTo>
                    <a:lnTo>
                      <a:pt x="42278" y="56101"/>
                    </a:lnTo>
                    <a:cubicBezTo>
                      <a:pt x="41788" y="56101"/>
                      <a:pt x="41322" y="56125"/>
                      <a:pt x="40832" y="56199"/>
                    </a:cubicBezTo>
                    <a:lnTo>
                      <a:pt x="40832" y="48674"/>
                    </a:lnTo>
                    <a:close/>
                    <a:moveTo>
                      <a:pt x="133646" y="48674"/>
                    </a:moveTo>
                    <a:lnTo>
                      <a:pt x="133646" y="56199"/>
                    </a:lnTo>
                    <a:cubicBezTo>
                      <a:pt x="133181" y="56125"/>
                      <a:pt x="132691" y="56101"/>
                      <a:pt x="132200" y="56101"/>
                    </a:cubicBezTo>
                    <a:lnTo>
                      <a:pt x="129112" y="56101"/>
                    </a:lnTo>
                    <a:lnTo>
                      <a:pt x="129112" y="48674"/>
                    </a:lnTo>
                    <a:close/>
                    <a:moveTo>
                      <a:pt x="45366" y="62277"/>
                    </a:moveTo>
                    <a:lnTo>
                      <a:pt x="45366" y="75291"/>
                    </a:lnTo>
                    <a:lnTo>
                      <a:pt x="45366" y="78379"/>
                    </a:lnTo>
                    <a:lnTo>
                      <a:pt x="42278" y="78379"/>
                    </a:lnTo>
                    <a:cubicBezTo>
                      <a:pt x="39435" y="78379"/>
                      <a:pt x="37131" y="76075"/>
                      <a:pt x="37131" y="73208"/>
                    </a:cubicBezTo>
                    <a:lnTo>
                      <a:pt x="37131" y="67448"/>
                    </a:lnTo>
                    <a:cubicBezTo>
                      <a:pt x="37131" y="64605"/>
                      <a:pt x="39435" y="62277"/>
                      <a:pt x="42278" y="62277"/>
                    </a:cubicBezTo>
                    <a:close/>
                    <a:moveTo>
                      <a:pt x="132200" y="62277"/>
                    </a:moveTo>
                    <a:cubicBezTo>
                      <a:pt x="135043" y="62277"/>
                      <a:pt x="137372" y="64605"/>
                      <a:pt x="137372" y="67448"/>
                    </a:cubicBezTo>
                    <a:lnTo>
                      <a:pt x="137372" y="73208"/>
                    </a:lnTo>
                    <a:cubicBezTo>
                      <a:pt x="137372" y="76075"/>
                      <a:pt x="135043" y="78379"/>
                      <a:pt x="132200" y="78379"/>
                    </a:cubicBezTo>
                    <a:lnTo>
                      <a:pt x="129112" y="78379"/>
                    </a:lnTo>
                    <a:lnTo>
                      <a:pt x="129112" y="62277"/>
                    </a:lnTo>
                    <a:close/>
                    <a:moveTo>
                      <a:pt x="122936" y="48674"/>
                    </a:moveTo>
                    <a:lnTo>
                      <a:pt x="122936" y="59189"/>
                    </a:lnTo>
                    <a:lnTo>
                      <a:pt x="122936" y="75291"/>
                    </a:lnTo>
                    <a:cubicBezTo>
                      <a:pt x="122936" y="94947"/>
                      <a:pt x="106932" y="110976"/>
                      <a:pt x="87251" y="110976"/>
                    </a:cubicBezTo>
                    <a:cubicBezTo>
                      <a:pt x="67571" y="110976"/>
                      <a:pt x="51567" y="94947"/>
                      <a:pt x="51567" y="75291"/>
                    </a:cubicBezTo>
                    <a:lnTo>
                      <a:pt x="51567" y="48674"/>
                    </a:lnTo>
                    <a:close/>
                    <a:moveTo>
                      <a:pt x="40268" y="84384"/>
                    </a:moveTo>
                    <a:cubicBezTo>
                      <a:pt x="40905" y="84506"/>
                      <a:pt x="41592" y="84555"/>
                      <a:pt x="42278" y="84555"/>
                    </a:cubicBezTo>
                    <a:lnTo>
                      <a:pt x="46420" y="84555"/>
                    </a:lnTo>
                    <a:cubicBezTo>
                      <a:pt x="49287" y="97177"/>
                      <a:pt x="57865" y="107667"/>
                      <a:pt x="69311" y="113108"/>
                    </a:cubicBezTo>
                    <a:lnTo>
                      <a:pt x="69311" y="134896"/>
                    </a:lnTo>
                    <a:lnTo>
                      <a:pt x="62498" y="134896"/>
                    </a:lnTo>
                    <a:cubicBezTo>
                      <a:pt x="62203" y="134896"/>
                      <a:pt x="61934" y="134921"/>
                      <a:pt x="61664" y="134994"/>
                    </a:cubicBezTo>
                    <a:lnTo>
                      <a:pt x="38111" y="141538"/>
                    </a:lnTo>
                    <a:lnTo>
                      <a:pt x="40268" y="84384"/>
                    </a:lnTo>
                    <a:close/>
                    <a:moveTo>
                      <a:pt x="134235" y="84384"/>
                    </a:moveTo>
                    <a:lnTo>
                      <a:pt x="136391" y="141538"/>
                    </a:lnTo>
                    <a:lnTo>
                      <a:pt x="112814" y="134994"/>
                    </a:lnTo>
                    <a:cubicBezTo>
                      <a:pt x="112544" y="134921"/>
                      <a:pt x="112275" y="134896"/>
                      <a:pt x="112005" y="134896"/>
                    </a:cubicBezTo>
                    <a:lnTo>
                      <a:pt x="105192" y="134896"/>
                    </a:lnTo>
                    <a:lnTo>
                      <a:pt x="105192" y="113108"/>
                    </a:lnTo>
                    <a:cubicBezTo>
                      <a:pt x="116613" y="107667"/>
                      <a:pt x="125215" y="97177"/>
                      <a:pt x="128083" y="84555"/>
                    </a:cubicBezTo>
                    <a:lnTo>
                      <a:pt x="132200" y="84555"/>
                    </a:lnTo>
                    <a:cubicBezTo>
                      <a:pt x="132911" y="84555"/>
                      <a:pt x="133573" y="84506"/>
                      <a:pt x="134235" y="84384"/>
                    </a:cubicBezTo>
                    <a:close/>
                    <a:moveTo>
                      <a:pt x="98991" y="115461"/>
                    </a:moveTo>
                    <a:lnTo>
                      <a:pt x="98991" y="136906"/>
                    </a:lnTo>
                    <a:lnTo>
                      <a:pt x="87251" y="151930"/>
                    </a:lnTo>
                    <a:lnTo>
                      <a:pt x="75487" y="136906"/>
                    </a:lnTo>
                    <a:lnTo>
                      <a:pt x="75487" y="115461"/>
                    </a:lnTo>
                    <a:cubicBezTo>
                      <a:pt x="79212" y="116564"/>
                      <a:pt x="83158" y="117152"/>
                      <a:pt x="87251" y="117152"/>
                    </a:cubicBezTo>
                    <a:cubicBezTo>
                      <a:pt x="91320" y="117152"/>
                      <a:pt x="95266" y="116564"/>
                      <a:pt x="98991" y="115461"/>
                    </a:cubicBezTo>
                    <a:close/>
                    <a:moveTo>
                      <a:pt x="111564" y="141072"/>
                    </a:moveTo>
                    <a:lnTo>
                      <a:pt x="120363" y="143523"/>
                    </a:lnTo>
                    <a:lnTo>
                      <a:pt x="109015" y="202957"/>
                    </a:lnTo>
                    <a:lnTo>
                      <a:pt x="65463" y="202957"/>
                    </a:lnTo>
                    <a:lnTo>
                      <a:pt x="54116" y="143523"/>
                    </a:lnTo>
                    <a:lnTo>
                      <a:pt x="62914" y="141072"/>
                    </a:lnTo>
                    <a:lnTo>
                      <a:pt x="70880" y="141072"/>
                    </a:lnTo>
                    <a:lnTo>
                      <a:pt x="84800" y="158866"/>
                    </a:lnTo>
                    <a:cubicBezTo>
                      <a:pt x="85389" y="159626"/>
                      <a:pt x="86296" y="160042"/>
                      <a:pt x="87251" y="160042"/>
                    </a:cubicBezTo>
                    <a:cubicBezTo>
                      <a:pt x="88207" y="160042"/>
                      <a:pt x="89090" y="159626"/>
                      <a:pt x="89678" y="158866"/>
                    </a:cubicBezTo>
                    <a:lnTo>
                      <a:pt x="103599" y="141072"/>
                    </a:lnTo>
                    <a:close/>
                    <a:moveTo>
                      <a:pt x="11348" y="0"/>
                    </a:moveTo>
                    <a:cubicBezTo>
                      <a:pt x="9632" y="0"/>
                      <a:pt x="8260" y="1397"/>
                      <a:pt x="8260" y="3088"/>
                    </a:cubicBezTo>
                    <a:cubicBezTo>
                      <a:pt x="8260" y="4804"/>
                      <a:pt x="9632" y="6176"/>
                      <a:pt x="11348" y="6176"/>
                    </a:cubicBezTo>
                    <a:lnTo>
                      <a:pt x="34656" y="6176"/>
                    </a:lnTo>
                    <a:lnTo>
                      <a:pt x="34656" y="13259"/>
                    </a:lnTo>
                    <a:cubicBezTo>
                      <a:pt x="34656" y="14950"/>
                      <a:pt x="36028" y="16347"/>
                      <a:pt x="37744" y="16347"/>
                    </a:cubicBezTo>
                    <a:cubicBezTo>
                      <a:pt x="39459" y="16347"/>
                      <a:pt x="40832" y="14950"/>
                      <a:pt x="40832" y="13259"/>
                    </a:cubicBezTo>
                    <a:lnTo>
                      <a:pt x="40832" y="6176"/>
                    </a:lnTo>
                    <a:lnTo>
                      <a:pt x="133646" y="6176"/>
                    </a:lnTo>
                    <a:lnTo>
                      <a:pt x="133646" y="42498"/>
                    </a:lnTo>
                    <a:lnTo>
                      <a:pt x="40832" y="42498"/>
                    </a:lnTo>
                    <a:lnTo>
                      <a:pt x="40832" y="27646"/>
                    </a:lnTo>
                    <a:cubicBezTo>
                      <a:pt x="40832" y="25930"/>
                      <a:pt x="39459" y="24533"/>
                      <a:pt x="37744" y="24533"/>
                    </a:cubicBezTo>
                    <a:cubicBezTo>
                      <a:pt x="36028" y="24533"/>
                      <a:pt x="34656" y="25930"/>
                      <a:pt x="34656" y="27646"/>
                    </a:cubicBezTo>
                    <a:lnTo>
                      <a:pt x="34656" y="59066"/>
                    </a:lnTo>
                    <a:cubicBezTo>
                      <a:pt x="32376" y="61125"/>
                      <a:pt x="30930" y="64115"/>
                      <a:pt x="30930" y="67448"/>
                    </a:cubicBezTo>
                    <a:lnTo>
                      <a:pt x="30930" y="73208"/>
                    </a:lnTo>
                    <a:cubicBezTo>
                      <a:pt x="30930" y="76296"/>
                      <a:pt x="32180" y="79114"/>
                      <a:pt x="34190" y="81149"/>
                    </a:cubicBezTo>
                    <a:lnTo>
                      <a:pt x="31837" y="143278"/>
                    </a:lnTo>
                    <a:lnTo>
                      <a:pt x="26445" y="144798"/>
                    </a:lnTo>
                    <a:cubicBezTo>
                      <a:pt x="10882" y="149111"/>
                      <a:pt x="0" y="163424"/>
                      <a:pt x="0" y="179576"/>
                    </a:cubicBezTo>
                    <a:lnTo>
                      <a:pt x="0" y="182321"/>
                    </a:lnTo>
                    <a:cubicBezTo>
                      <a:pt x="0" y="184012"/>
                      <a:pt x="1397" y="185409"/>
                      <a:pt x="3088" y="185409"/>
                    </a:cubicBezTo>
                    <a:cubicBezTo>
                      <a:pt x="4804" y="185409"/>
                      <a:pt x="6176" y="184012"/>
                      <a:pt x="6176" y="182321"/>
                    </a:cubicBezTo>
                    <a:lnTo>
                      <a:pt x="6176" y="179576"/>
                    </a:lnTo>
                    <a:cubicBezTo>
                      <a:pt x="6176" y="166194"/>
                      <a:pt x="15196" y="154332"/>
                      <a:pt x="28087" y="150753"/>
                    </a:cubicBezTo>
                    <a:lnTo>
                      <a:pt x="48135" y="145190"/>
                    </a:lnTo>
                    <a:lnTo>
                      <a:pt x="59164" y="202957"/>
                    </a:lnTo>
                    <a:lnTo>
                      <a:pt x="37548" y="202957"/>
                    </a:lnTo>
                    <a:lnTo>
                      <a:pt x="37548" y="193252"/>
                    </a:lnTo>
                    <a:cubicBezTo>
                      <a:pt x="37548" y="191561"/>
                      <a:pt x="36151" y="190164"/>
                      <a:pt x="34435" y="190164"/>
                    </a:cubicBezTo>
                    <a:cubicBezTo>
                      <a:pt x="32744" y="190164"/>
                      <a:pt x="31347" y="191561"/>
                      <a:pt x="31347" y="193252"/>
                    </a:cubicBezTo>
                    <a:lnTo>
                      <a:pt x="31347" y="202957"/>
                    </a:lnTo>
                    <a:lnTo>
                      <a:pt x="6176" y="202957"/>
                    </a:lnTo>
                    <a:lnTo>
                      <a:pt x="6176" y="196756"/>
                    </a:lnTo>
                    <a:cubicBezTo>
                      <a:pt x="6176" y="195041"/>
                      <a:pt x="4804" y="193644"/>
                      <a:pt x="3088" y="193644"/>
                    </a:cubicBezTo>
                    <a:cubicBezTo>
                      <a:pt x="1397" y="193644"/>
                      <a:pt x="0" y="195041"/>
                      <a:pt x="0" y="196756"/>
                    </a:cubicBezTo>
                    <a:lnTo>
                      <a:pt x="0" y="206045"/>
                    </a:lnTo>
                    <a:cubicBezTo>
                      <a:pt x="0" y="207761"/>
                      <a:pt x="1397" y="209133"/>
                      <a:pt x="3088" y="209133"/>
                    </a:cubicBezTo>
                    <a:lnTo>
                      <a:pt x="171390" y="209133"/>
                    </a:lnTo>
                    <a:cubicBezTo>
                      <a:pt x="173106" y="209133"/>
                      <a:pt x="174503" y="207761"/>
                      <a:pt x="174503" y="206045"/>
                    </a:cubicBezTo>
                    <a:lnTo>
                      <a:pt x="174503" y="196756"/>
                    </a:lnTo>
                    <a:cubicBezTo>
                      <a:pt x="174503" y="195041"/>
                      <a:pt x="173106" y="193644"/>
                      <a:pt x="171390" y="193644"/>
                    </a:cubicBezTo>
                    <a:cubicBezTo>
                      <a:pt x="169699" y="193644"/>
                      <a:pt x="168302" y="195041"/>
                      <a:pt x="168302" y="196756"/>
                    </a:cubicBezTo>
                    <a:lnTo>
                      <a:pt x="168302" y="202957"/>
                    </a:lnTo>
                    <a:lnTo>
                      <a:pt x="143131" y="202957"/>
                    </a:lnTo>
                    <a:lnTo>
                      <a:pt x="143131" y="193252"/>
                    </a:lnTo>
                    <a:cubicBezTo>
                      <a:pt x="143131" y="191561"/>
                      <a:pt x="141759" y="190164"/>
                      <a:pt x="140043" y="190164"/>
                    </a:cubicBezTo>
                    <a:cubicBezTo>
                      <a:pt x="138328" y="190164"/>
                      <a:pt x="136955" y="191561"/>
                      <a:pt x="136955" y="193252"/>
                    </a:cubicBezTo>
                    <a:lnTo>
                      <a:pt x="136955" y="202957"/>
                    </a:lnTo>
                    <a:lnTo>
                      <a:pt x="115314" y="202957"/>
                    </a:lnTo>
                    <a:lnTo>
                      <a:pt x="126367" y="145190"/>
                    </a:lnTo>
                    <a:lnTo>
                      <a:pt x="146391" y="150753"/>
                    </a:lnTo>
                    <a:cubicBezTo>
                      <a:pt x="159307" y="154332"/>
                      <a:pt x="168302" y="166194"/>
                      <a:pt x="168302" y="179576"/>
                    </a:cubicBezTo>
                    <a:lnTo>
                      <a:pt x="168302" y="182321"/>
                    </a:lnTo>
                    <a:cubicBezTo>
                      <a:pt x="168302" y="184012"/>
                      <a:pt x="169699" y="185409"/>
                      <a:pt x="171390" y="185409"/>
                    </a:cubicBezTo>
                    <a:cubicBezTo>
                      <a:pt x="173106" y="185409"/>
                      <a:pt x="174503" y="184012"/>
                      <a:pt x="174503" y="182321"/>
                    </a:cubicBezTo>
                    <a:lnTo>
                      <a:pt x="174503" y="179576"/>
                    </a:lnTo>
                    <a:cubicBezTo>
                      <a:pt x="174503" y="163424"/>
                      <a:pt x="163621" y="149111"/>
                      <a:pt x="148058" y="144798"/>
                    </a:cubicBezTo>
                    <a:lnTo>
                      <a:pt x="142641" y="143278"/>
                    </a:lnTo>
                    <a:lnTo>
                      <a:pt x="140313" y="81149"/>
                    </a:lnTo>
                    <a:cubicBezTo>
                      <a:pt x="142323" y="79114"/>
                      <a:pt x="143548" y="76296"/>
                      <a:pt x="143548" y="73208"/>
                    </a:cubicBezTo>
                    <a:lnTo>
                      <a:pt x="143548" y="67448"/>
                    </a:lnTo>
                    <a:cubicBezTo>
                      <a:pt x="143548" y="64115"/>
                      <a:pt x="142127" y="61125"/>
                      <a:pt x="139847" y="59066"/>
                    </a:cubicBezTo>
                    <a:lnTo>
                      <a:pt x="139847" y="6176"/>
                    </a:lnTo>
                    <a:lnTo>
                      <a:pt x="153866" y="6176"/>
                    </a:lnTo>
                    <a:lnTo>
                      <a:pt x="153866" y="36347"/>
                    </a:lnTo>
                    <a:cubicBezTo>
                      <a:pt x="149577" y="37670"/>
                      <a:pt x="146440" y="41689"/>
                      <a:pt x="146440" y="46395"/>
                    </a:cubicBezTo>
                    <a:cubicBezTo>
                      <a:pt x="146440" y="51125"/>
                      <a:pt x="149577" y="55145"/>
                      <a:pt x="153866" y="56468"/>
                    </a:cubicBezTo>
                    <a:lnTo>
                      <a:pt x="153866" y="64139"/>
                    </a:lnTo>
                    <a:cubicBezTo>
                      <a:pt x="153866" y="65855"/>
                      <a:pt x="155239" y="67228"/>
                      <a:pt x="156954" y="67228"/>
                    </a:cubicBezTo>
                    <a:cubicBezTo>
                      <a:pt x="158670" y="67228"/>
                      <a:pt x="160042" y="65855"/>
                      <a:pt x="160042" y="64139"/>
                    </a:cubicBezTo>
                    <a:lnTo>
                      <a:pt x="160042" y="56468"/>
                    </a:lnTo>
                    <a:cubicBezTo>
                      <a:pt x="164356" y="55145"/>
                      <a:pt x="167469" y="51125"/>
                      <a:pt x="167469" y="46395"/>
                    </a:cubicBezTo>
                    <a:cubicBezTo>
                      <a:pt x="167469" y="41689"/>
                      <a:pt x="164356" y="37670"/>
                      <a:pt x="160042" y="36347"/>
                    </a:cubicBezTo>
                    <a:lnTo>
                      <a:pt x="160042" y="6176"/>
                    </a:lnTo>
                    <a:lnTo>
                      <a:pt x="163155" y="6176"/>
                    </a:lnTo>
                    <a:cubicBezTo>
                      <a:pt x="164846" y="6176"/>
                      <a:pt x="166243" y="4804"/>
                      <a:pt x="166243" y="3088"/>
                    </a:cubicBezTo>
                    <a:cubicBezTo>
                      <a:pt x="166243" y="1397"/>
                      <a:pt x="164846" y="0"/>
                      <a:pt x="163155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645CA7"/>
                  </a:gs>
                  <a:gs pos="100000">
                    <a:srgbClr val="D77EAD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B3E4421C-B4F7-44E5-A0C8-42E4EF84CEA2}"/>
                </a:ext>
              </a:extLst>
            </p:cNvPr>
            <p:cNvCxnSpPr>
              <a:cxnSpLocks/>
              <a:stCxn id="124" idx="5"/>
            </p:cNvCxnSpPr>
            <p:nvPr/>
          </p:nvCxnSpPr>
          <p:spPr>
            <a:xfrm flipV="1">
              <a:off x="2808270" y="3276680"/>
              <a:ext cx="442930" cy="234284"/>
            </a:xfrm>
            <a:prstGeom prst="line">
              <a:avLst/>
            </a:prstGeom>
            <a:ln w="28575">
              <a:solidFill>
                <a:srgbClr val="E6DCE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2031D69A-41EC-4008-A412-6D3A1ED4A90C}"/>
              </a:ext>
            </a:extLst>
          </p:cNvPr>
          <p:cNvGrpSpPr/>
          <p:nvPr/>
        </p:nvGrpSpPr>
        <p:grpSpPr>
          <a:xfrm>
            <a:off x="1954209" y="3224096"/>
            <a:ext cx="1216287" cy="1807363"/>
            <a:chOff x="1954209" y="3224096"/>
            <a:chExt cx="1216287" cy="1807363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111" name="Google Shape;794;p78">
              <a:extLst>
                <a:ext uri="{FF2B5EF4-FFF2-40B4-BE49-F238E27FC236}">
                  <a16:creationId xmlns:a16="http://schemas.microsoft.com/office/drawing/2014/main" id="{15DF0301-F55A-4CBB-A0B0-010BC2B85A3F}"/>
                </a:ext>
              </a:extLst>
            </p:cNvPr>
            <p:cNvSpPr/>
            <p:nvPr/>
          </p:nvSpPr>
          <p:spPr>
            <a:xfrm rot="-5400000">
              <a:off x="2385649" y="3224096"/>
              <a:ext cx="61800" cy="61800"/>
            </a:xfrm>
            <a:prstGeom prst="ellipse">
              <a:avLst/>
            </a:prstGeom>
            <a:solidFill>
              <a:srgbClr val="FFFFFF">
                <a:alpha val="76470"/>
              </a:srgbClr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9" name="Google Shape;739;p78">
              <a:extLst>
                <a:ext uri="{FF2B5EF4-FFF2-40B4-BE49-F238E27FC236}">
                  <a16:creationId xmlns:a16="http://schemas.microsoft.com/office/drawing/2014/main" id="{1C07A3A9-FA21-4EFC-BFAC-8A00A624D6C3}"/>
                </a:ext>
              </a:extLst>
            </p:cNvPr>
            <p:cNvGrpSpPr/>
            <p:nvPr/>
          </p:nvGrpSpPr>
          <p:grpSpPr>
            <a:xfrm>
              <a:off x="1954209" y="3815172"/>
              <a:ext cx="1216287" cy="1216287"/>
              <a:chOff x="3906875" y="1780198"/>
              <a:chExt cx="842100" cy="842100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150" name="Google Shape;740;p78">
                <a:extLst>
                  <a:ext uri="{FF2B5EF4-FFF2-40B4-BE49-F238E27FC236}">
                    <a16:creationId xmlns:a16="http://schemas.microsoft.com/office/drawing/2014/main" id="{E2DE16E3-3057-43F5-8BAD-2C0B128B0A33}"/>
                  </a:ext>
                </a:extLst>
              </p:cNvPr>
              <p:cNvSpPr/>
              <p:nvPr/>
            </p:nvSpPr>
            <p:spPr>
              <a:xfrm>
                <a:off x="3906875" y="1780198"/>
                <a:ext cx="842100" cy="842100"/>
              </a:xfrm>
              <a:prstGeom prst="ellipse">
                <a:avLst/>
              </a:prstGeom>
              <a:solidFill>
                <a:srgbClr val="FFFFFF">
                  <a:alpha val="764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741;p78">
                <a:extLst>
                  <a:ext uri="{FF2B5EF4-FFF2-40B4-BE49-F238E27FC236}">
                    <a16:creationId xmlns:a16="http://schemas.microsoft.com/office/drawing/2014/main" id="{8714AFAA-7BDF-4D59-BB52-7D41FF338E1A}"/>
                  </a:ext>
                </a:extLst>
              </p:cNvPr>
              <p:cNvSpPr/>
              <p:nvPr/>
            </p:nvSpPr>
            <p:spPr>
              <a:xfrm>
                <a:off x="4142622" y="1979159"/>
                <a:ext cx="370819" cy="444410"/>
              </a:xfrm>
              <a:custGeom>
                <a:avLst/>
                <a:gdLst/>
                <a:ahLst/>
                <a:cxnLst/>
                <a:rect l="l" t="t" r="r" b="b"/>
                <a:pathLst>
                  <a:path w="174503" h="209134" extrusionOk="0">
                    <a:moveTo>
                      <a:pt x="156954" y="42082"/>
                    </a:moveTo>
                    <a:cubicBezTo>
                      <a:pt x="159356" y="42082"/>
                      <a:pt x="161292" y="44018"/>
                      <a:pt x="161292" y="46395"/>
                    </a:cubicBezTo>
                    <a:cubicBezTo>
                      <a:pt x="161292" y="48797"/>
                      <a:pt x="159356" y="50733"/>
                      <a:pt x="156954" y="50733"/>
                    </a:cubicBezTo>
                    <a:cubicBezTo>
                      <a:pt x="154577" y="50733"/>
                      <a:pt x="152616" y="48797"/>
                      <a:pt x="152616" y="46395"/>
                    </a:cubicBezTo>
                    <a:cubicBezTo>
                      <a:pt x="152616" y="44018"/>
                      <a:pt x="154577" y="42082"/>
                      <a:pt x="156954" y="42082"/>
                    </a:cubicBezTo>
                    <a:close/>
                    <a:moveTo>
                      <a:pt x="45366" y="48674"/>
                    </a:moveTo>
                    <a:lnTo>
                      <a:pt x="45366" y="56101"/>
                    </a:lnTo>
                    <a:lnTo>
                      <a:pt x="42278" y="56101"/>
                    </a:lnTo>
                    <a:cubicBezTo>
                      <a:pt x="41788" y="56101"/>
                      <a:pt x="41322" y="56125"/>
                      <a:pt x="40832" y="56199"/>
                    </a:cubicBezTo>
                    <a:lnTo>
                      <a:pt x="40832" y="48674"/>
                    </a:lnTo>
                    <a:close/>
                    <a:moveTo>
                      <a:pt x="133646" y="48674"/>
                    </a:moveTo>
                    <a:lnTo>
                      <a:pt x="133646" y="56199"/>
                    </a:lnTo>
                    <a:cubicBezTo>
                      <a:pt x="133181" y="56125"/>
                      <a:pt x="132691" y="56101"/>
                      <a:pt x="132200" y="56101"/>
                    </a:cubicBezTo>
                    <a:lnTo>
                      <a:pt x="129112" y="56101"/>
                    </a:lnTo>
                    <a:lnTo>
                      <a:pt x="129112" y="48674"/>
                    </a:lnTo>
                    <a:close/>
                    <a:moveTo>
                      <a:pt x="45366" y="62277"/>
                    </a:moveTo>
                    <a:lnTo>
                      <a:pt x="45366" y="75291"/>
                    </a:lnTo>
                    <a:lnTo>
                      <a:pt x="45366" y="78379"/>
                    </a:lnTo>
                    <a:lnTo>
                      <a:pt x="42278" y="78379"/>
                    </a:lnTo>
                    <a:cubicBezTo>
                      <a:pt x="39435" y="78379"/>
                      <a:pt x="37131" y="76075"/>
                      <a:pt x="37131" y="73208"/>
                    </a:cubicBezTo>
                    <a:lnTo>
                      <a:pt x="37131" y="67448"/>
                    </a:lnTo>
                    <a:cubicBezTo>
                      <a:pt x="37131" y="64605"/>
                      <a:pt x="39435" y="62277"/>
                      <a:pt x="42278" y="62277"/>
                    </a:cubicBezTo>
                    <a:close/>
                    <a:moveTo>
                      <a:pt x="132200" y="62277"/>
                    </a:moveTo>
                    <a:cubicBezTo>
                      <a:pt x="135043" y="62277"/>
                      <a:pt x="137372" y="64605"/>
                      <a:pt x="137372" y="67448"/>
                    </a:cubicBezTo>
                    <a:lnTo>
                      <a:pt x="137372" y="73208"/>
                    </a:lnTo>
                    <a:cubicBezTo>
                      <a:pt x="137372" y="76075"/>
                      <a:pt x="135043" y="78379"/>
                      <a:pt x="132200" y="78379"/>
                    </a:cubicBezTo>
                    <a:lnTo>
                      <a:pt x="129112" y="78379"/>
                    </a:lnTo>
                    <a:lnTo>
                      <a:pt x="129112" y="62277"/>
                    </a:lnTo>
                    <a:close/>
                    <a:moveTo>
                      <a:pt x="122936" y="48674"/>
                    </a:moveTo>
                    <a:lnTo>
                      <a:pt x="122936" y="59189"/>
                    </a:lnTo>
                    <a:lnTo>
                      <a:pt x="122936" y="75291"/>
                    </a:lnTo>
                    <a:cubicBezTo>
                      <a:pt x="122936" y="94947"/>
                      <a:pt x="106932" y="110976"/>
                      <a:pt x="87251" y="110976"/>
                    </a:cubicBezTo>
                    <a:cubicBezTo>
                      <a:pt x="67571" y="110976"/>
                      <a:pt x="51567" y="94947"/>
                      <a:pt x="51567" y="75291"/>
                    </a:cubicBezTo>
                    <a:lnTo>
                      <a:pt x="51567" y="48674"/>
                    </a:lnTo>
                    <a:close/>
                    <a:moveTo>
                      <a:pt x="40268" y="84384"/>
                    </a:moveTo>
                    <a:cubicBezTo>
                      <a:pt x="40905" y="84506"/>
                      <a:pt x="41592" y="84555"/>
                      <a:pt x="42278" y="84555"/>
                    </a:cubicBezTo>
                    <a:lnTo>
                      <a:pt x="46420" y="84555"/>
                    </a:lnTo>
                    <a:cubicBezTo>
                      <a:pt x="49287" y="97177"/>
                      <a:pt x="57865" y="107667"/>
                      <a:pt x="69311" y="113108"/>
                    </a:cubicBezTo>
                    <a:lnTo>
                      <a:pt x="69311" y="134896"/>
                    </a:lnTo>
                    <a:lnTo>
                      <a:pt x="62498" y="134896"/>
                    </a:lnTo>
                    <a:cubicBezTo>
                      <a:pt x="62203" y="134896"/>
                      <a:pt x="61934" y="134921"/>
                      <a:pt x="61664" y="134994"/>
                    </a:cubicBezTo>
                    <a:lnTo>
                      <a:pt x="38111" y="141538"/>
                    </a:lnTo>
                    <a:lnTo>
                      <a:pt x="40268" y="84384"/>
                    </a:lnTo>
                    <a:close/>
                    <a:moveTo>
                      <a:pt x="134235" y="84384"/>
                    </a:moveTo>
                    <a:lnTo>
                      <a:pt x="136391" y="141538"/>
                    </a:lnTo>
                    <a:lnTo>
                      <a:pt x="112814" y="134994"/>
                    </a:lnTo>
                    <a:cubicBezTo>
                      <a:pt x="112544" y="134921"/>
                      <a:pt x="112275" y="134896"/>
                      <a:pt x="112005" y="134896"/>
                    </a:cubicBezTo>
                    <a:lnTo>
                      <a:pt x="105192" y="134896"/>
                    </a:lnTo>
                    <a:lnTo>
                      <a:pt x="105192" y="113108"/>
                    </a:lnTo>
                    <a:cubicBezTo>
                      <a:pt x="116613" y="107667"/>
                      <a:pt x="125215" y="97177"/>
                      <a:pt x="128083" y="84555"/>
                    </a:cubicBezTo>
                    <a:lnTo>
                      <a:pt x="132200" y="84555"/>
                    </a:lnTo>
                    <a:cubicBezTo>
                      <a:pt x="132911" y="84555"/>
                      <a:pt x="133573" y="84506"/>
                      <a:pt x="134235" y="84384"/>
                    </a:cubicBezTo>
                    <a:close/>
                    <a:moveTo>
                      <a:pt x="98991" y="115461"/>
                    </a:moveTo>
                    <a:lnTo>
                      <a:pt x="98991" y="136906"/>
                    </a:lnTo>
                    <a:lnTo>
                      <a:pt x="87251" y="151930"/>
                    </a:lnTo>
                    <a:lnTo>
                      <a:pt x="75487" y="136906"/>
                    </a:lnTo>
                    <a:lnTo>
                      <a:pt x="75487" y="115461"/>
                    </a:lnTo>
                    <a:cubicBezTo>
                      <a:pt x="79212" y="116564"/>
                      <a:pt x="83158" y="117152"/>
                      <a:pt x="87251" y="117152"/>
                    </a:cubicBezTo>
                    <a:cubicBezTo>
                      <a:pt x="91320" y="117152"/>
                      <a:pt x="95266" y="116564"/>
                      <a:pt x="98991" y="115461"/>
                    </a:cubicBezTo>
                    <a:close/>
                    <a:moveTo>
                      <a:pt x="111564" y="141072"/>
                    </a:moveTo>
                    <a:lnTo>
                      <a:pt x="120363" y="143523"/>
                    </a:lnTo>
                    <a:lnTo>
                      <a:pt x="109015" y="202957"/>
                    </a:lnTo>
                    <a:lnTo>
                      <a:pt x="65463" y="202957"/>
                    </a:lnTo>
                    <a:lnTo>
                      <a:pt x="54116" y="143523"/>
                    </a:lnTo>
                    <a:lnTo>
                      <a:pt x="62914" y="141072"/>
                    </a:lnTo>
                    <a:lnTo>
                      <a:pt x="70880" y="141072"/>
                    </a:lnTo>
                    <a:lnTo>
                      <a:pt x="84800" y="158866"/>
                    </a:lnTo>
                    <a:cubicBezTo>
                      <a:pt x="85389" y="159626"/>
                      <a:pt x="86296" y="160042"/>
                      <a:pt x="87251" y="160042"/>
                    </a:cubicBezTo>
                    <a:cubicBezTo>
                      <a:pt x="88207" y="160042"/>
                      <a:pt x="89090" y="159626"/>
                      <a:pt x="89678" y="158866"/>
                    </a:cubicBezTo>
                    <a:lnTo>
                      <a:pt x="103599" y="141072"/>
                    </a:lnTo>
                    <a:close/>
                    <a:moveTo>
                      <a:pt x="11348" y="0"/>
                    </a:moveTo>
                    <a:cubicBezTo>
                      <a:pt x="9632" y="0"/>
                      <a:pt x="8260" y="1397"/>
                      <a:pt x="8260" y="3088"/>
                    </a:cubicBezTo>
                    <a:cubicBezTo>
                      <a:pt x="8260" y="4804"/>
                      <a:pt x="9632" y="6176"/>
                      <a:pt x="11348" y="6176"/>
                    </a:cubicBezTo>
                    <a:lnTo>
                      <a:pt x="34656" y="6176"/>
                    </a:lnTo>
                    <a:lnTo>
                      <a:pt x="34656" y="13259"/>
                    </a:lnTo>
                    <a:cubicBezTo>
                      <a:pt x="34656" y="14950"/>
                      <a:pt x="36028" y="16347"/>
                      <a:pt x="37744" y="16347"/>
                    </a:cubicBezTo>
                    <a:cubicBezTo>
                      <a:pt x="39459" y="16347"/>
                      <a:pt x="40832" y="14950"/>
                      <a:pt x="40832" y="13259"/>
                    </a:cubicBezTo>
                    <a:lnTo>
                      <a:pt x="40832" y="6176"/>
                    </a:lnTo>
                    <a:lnTo>
                      <a:pt x="133646" y="6176"/>
                    </a:lnTo>
                    <a:lnTo>
                      <a:pt x="133646" y="42498"/>
                    </a:lnTo>
                    <a:lnTo>
                      <a:pt x="40832" y="42498"/>
                    </a:lnTo>
                    <a:lnTo>
                      <a:pt x="40832" y="27646"/>
                    </a:lnTo>
                    <a:cubicBezTo>
                      <a:pt x="40832" y="25930"/>
                      <a:pt x="39459" y="24533"/>
                      <a:pt x="37744" y="24533"/>
                    </a:cubicBezTo>
                    <a:cubicBezTo>
                      <a:pt x="36028" y="24533"/>
                      <a:pt x="34656" y="25930"/>
                      <a:pt x="34656" y="27646"/>
                    </a:cubicBezTo>
                    <a:lnTo>
                      <a:pt x="34656" y="59066"/>
                    </a:lnTo>
                    <a:cubicBezTo>
                      <a:pt x="32376" y="61125"/>
                      <a:pt x="30930" y="64115"/>
                      <a:pt x="30930" y="67448"/>
                    </a:cubicBezTo>
                    <a:lnTo>
                      <a:pt x="30930" y="73208"/>
                    </a:lnTo>
                    <a:cubicBezTo>
                      <a:pt x="30930" y="76296"/>
                      <a:pt x="32180" y="79114"/>
                      <a:pt x="34190" y="81149"/>
                    </a:cubicBezTo>
                    <a:lnTo>
                      <a:pt x="31837" y="143278"/>
                    </a:lnTo>
                    <a:lnTo>
                      <a:pt x="26445" y="144798"/>
                    </a:lnTo>
                    <a:cubicBezTo>
                      <a:pt x="10882" y="149111"/>
                      <a:pt x="0" y="163424"/>
                      <a:pt x="0" y="179576"/>
                    </a:cubicBezTo>
                    <a:lnTo>
                      <a:pt x="0" y="182321"/>
                    </a:lnTo>
                    <a:cubicBezTo>
                      <a:pt x="0" y="184012"/>
                      <a:pt x="1397" y="185409"/>
                      <a:pt x="3088" y="185409"/>
                    </a:cubicBezTo>
                    <a:cubicBezTo>
                      <a:pt x="4804" y="185409"/>
                      <a:pt x="6176" y="184012"/>
                      <a:pt x="6176" y="182321"/>
                    </a:cubicBezTo>
                    <a:lnTo>
                      <a:pt x="6176" y="179576"/>
                    </a:lnTo>
                    <a:cubicBezTo>
                      <a:pt x="6176" y="166194"/>
                      <a:pt x="15196" y="154332"/>
                      <a:pt x="28087" y="150753"/>
                    </a:cubicBezTo>
                    <a:lnTo>
                      <a:pt x="48135" y="145190"/>
                    </a:lnTo>
                    <a:lnTo>
                      <a:pt x="59164" y="202957"/>
                    </a:lnTo>
                    <a:lnTo>
                      <a:pt x="37548" y="202957"/>
                    </a:lnTo>
                    <a:lnTo>
                      <a:pt x="37548" y="193252"/>
                    </a:lnTo>
                    <a:cubicBezTo>
                      <a:pt x="37548" y="191561"/>
                      <a:pt x="36151" y="190164"/>
                      <a:pt x="34435" y="190164"/>
                    </a:cubicBezTo>
                    <a:cubicBezTo>
                      <a:pt x="32744" y="190164"/>
                      <a:pt x="31347" y="191561"/>
                      <a:pt x="31347" y="193252"/>
                    </a:cubicBezTo>
                    <a:lnTo>
                      <a:pt x="31347" y="202957"/>
                    </a:lnTo>
                    <a:lnTo>
                      <a:pt x="6176" y="202957"/>
                    </a:lnTo>
                    <a:lnTo>
                      <a:pt x="6176" y="196756"/>
                    </a:lnTo>
                    <a:cubicBezTo>
                      <a:pt x="6176" y="195041"/>
                      <a:pt x="4804" y="193644"/>
                      <a:pt x="3088" y="193644"/>
                    </a:cubicBezTo>
                    <a:cubicBezTo>
                      <a:pt x="1397" y="193644"/>
                      <a:pt x="0" y="195041"/>
                      <a:pt x="0" y="196756"/>
                    </a:cubicBezTo>
                    <a:lnTo>
                      <a:pt x="0" y="206045"/>
                    </a:lnTo>
                    <a:cubicBezTo>
                      <a:pt x="0" y="207761"/>
                      <a:pt x="1397" y="209133"/>
                      <a:pt x="3088" y="209133"/>
                    </a:cubicBezTo>
                    <a:lnTo>
                      <a:pt x="171390" y="209133"/>
                    </a:lnTo>
                    <a:cubicBezTo>
                      <a:pt x="173106" y="209133"/>
                      <a:pt x="174503" y="207761"/>
                      <a:pt x="174503" y="206045"/>
                    </a:cubicBezTo>
                    <a:lnTo>
                      <a:pt x="174503" y="196756"/>
                    </a:lnTo>
                    <a:cubicBezTo>
                      <a:pt x="174503" y="195041"/>
                      <a:pt x="173106" y="193644"/>
                      <a:pt x="171390" y="193644"/>
                    </a:cubicBezTo>
                    <a:cubicBezTo>
                      <a:pt x="169699" y="193644"/>
                      <a:pt x="168302" y="195041"/>
                      <a:pt x="168302" y="196756"/>
                    </a:cubicBezTo>
                    <a:lnTo>
                      <a:pt x="168302" y="202957"/>
                    </a:lnTo>
                    <a:lnTo>
                      <a:pt x="143131" y="202957"/>
                    </a:lnTo>
                    <a:lnTo>
                      <a:pt x="143131" y="193252"/>
                    </a:lnTo>
                    <a:cubicBezTo>
                      <a:pt x="143131" y="191561"/>
                      <a:pt x="141759" y="190164"/>
                      <a:pt x="140043" y="190164"/>
                    </a:cubicBezTo>
                    <a:cubicBezTo>
                      <a:pt x="138328" y="190164"/>
                      <a:pt x="136955" y="191561"/>
                      <a:pt x="136955" y="193252"/>
                    </a:cubicBezTo>
                    <a:lnTo>
                      <a:pt x="136955" y="202957"/>
                    </a:lnTo>
                    <a:lnTo>
                      <a:pt x="115314" y="202957"/>
                    </a:lnTo>
                    <a:lnTo>
                      <a:pt x="126367" y="145190"/>
                    </a:lnTo>
                    <a:lnTo>
                      <a:pt x="146391" y="150753"/>
                    </a:lnTo>
                    <a:cubicBezTo>
                      <a:pt x="159307" y="154332"/>
                      <a:pt x="168302" y="166194"/>
                      <a:pt x="168302" y="179576"/>
                    </a:cubicBezTo>
                    <a:lnTo>
                      <a:pt x="168302" y="182321"/>
                    </a:lnTo>
                    <a:cubicBezTo>
                      <a:pt x="168302" y="184012"/>
                      <a:pt x="169699" y="185409"/>
                      <a:pt x="171390" y="185409"/>
                    </a:cubicBezTo>
                    <a:cubicBezTo>
                      <a:pt x="173106" y="185409"/>
                      <a:pt x="174503" y="184012"/>
                      <a:pt x="174503" y="182321"/>
                    </a:cubicBezTo>
                    <a:lnTo>
                      <a:pt x="174503" y="179576"/>
                    </a:lnTo>
                    <a:cubicBezTo>
                      <a:pt x="174503" y="163424"/>
                      <a:pt x="163621" y="149111"/>
                      <a:pt x="148058" y="144798"/>
                    </a:cubicBezTo>
                    <a:lnTo>
                      <a:pt x="142641" y="143278"/>
                    </a:lnTo>
                    <a:lnTo>
                      <a:pt x="140313" y="81149"/>
                    </a:lnTo>
                    <a:cubicBezTo>
                      <a:pt x="142323" y="79114"/>
                      <a:pt x="143548" y="76296"/>
                      <a:pt x="143548" y="73208"/>
                    </a:cubicBezTo>
                    <a:lnTo>
                      <a:pt x="143548" y="67448"/>
                    </a:lnTo>
                    <a:cubicBezTo>
                      <a:pt x="143548" y="64115"/>
                      <a:pt x="142127" y="61125"/>
                      <a:pt x="139847" y="59066"/>
                    </a:cubicBezTo>
                    <a:lnTo>
                      <a:pt x="139847" y="6176"/>
                    </a:lnTo>
                    <a:lnTo>
                      <a:pt x="153866" y="6176"/>
                    </a:lnTo>
                    <a:lnTo>
                      <a:pt x="153866" y="36347"/>
                    </a:lnTo>
                    <a:cubicBezTo>
                      <a:pt x="149577" y="37670"/>
                      <a:pt x="146440" y="41689"/>
                      <a:pt x="146440" y="46395"/>
                    </a:cubicBezTo>
                    <a:cubicBezTo>
                      <a:pt x="146440" y="51125"/>
                      <a:pt x="149577" y="55145"/>
                      <a:pt x="153866" y="56468"/>
                    </a:cubicBezTo>
                    <a:lnTo>
                      <a:pt x="153866" y="64139"/>
                    </a:lnTo>
                    <a:cubicBezTo>
                      <a:pt x="153866" y="65855"/>
                      <a:pt x="155239" y="67228"/>
                      <a:pt x="156954" y="67228"/>
                    </a:cubicBezTo>
                    <a:cubicBezTo>
                      <a:pt x="158670" y="67228"/>
                      <a:pt x="160042" y="65855"/>
                      <a:pt x="160042" y="64139"/>
                    </a:cubicBezTo>
                    <a:lnTo>
                      <a:pt x="160042" y="56468"/>
                    </a:lnTo>
                    <a:cubicBezTo>
                      <a:pt x="164356" y="55145"/>
                      <a:pt x="167469" y="51125"/>
                      <a:pt x="167469" y="46395"/>
                    </a:cubicBezTo>
                    <a:cubicBezTo>
                      <a:pt x="167469" y="41689"/>
                      <a:pt x="164356" y="37670"/>
                      <a:pt x="160042" y="36347"/>
                    </a:cubicBezTo>
                    <a:lnTo>
                      <a:pt x="160042" y="6176"/>
                    </a:lnTo>
                    <a:lnTo>
                      <a:pt x="163155" y="6176"/>
                    </a:lnTo>
                    <a:cubicBezTo>
                      <a:pt x="164846" y="6176"/>
                      <a:pt x="166243" y="4804"/>
                      <a:pt x="166243" y="3088"/>
                    </a:cubicBezTo>
                    <a:cubicBezTo>
                      <a:pt x="166243" y="1397"/>
                      <a:pt x="164846" y="0"/>
                      <a:pt x="163155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645CA7"/>
                  </a:gs>
                  <a:gs pos="100000">
                    <a:srgbClr val="D77EAD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50D16FC5-982B-44FE-B67E-97BFE7982676}"/>
                </a:ext>
              </a:extLst>
            </p:cNvPr>
            <p:cNvCxnSpPr>
              <a:cxnSpLocks/>
              <a:stCxn id="150" idx="0"/>
              <a:endCxn id="111" idx="3"/>
            </p:cNvCxnSpPr>
            <p:nvPr/>
          </p:nvCxnSpPr>
          <p:spPr>
            <a:xfrm flipH="1" flipV="1">
              <a:off x="2438399" y="3276846"/>
              <a:ext cx="123954" cy="538326"/>
            </a:xfrm>
            <a:prstGeom prst="line">
              <a:avLst/>
            </a:prstGeom>
            <a:ln w="28575">
              <a:solidFill>
                <a:srgbClr val="E6DCE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16C58D07-A0D0-4AF4-AA7D-3659F6A8B37F}"/>
              </a:ext>
            </a:extLst>
          </p:cNvPr>
          <p:cNvGrpSpPr/>
          <p:nvPr/>
        </p:nvGrpSpPr>
        <p:grpSpPr>
          <a:xfrm>
            <a:off x="4184303" y="3505574"/>
            <a:ext cx="1529105" cy="1517598"/>
            <a:chOff x="4184303" y="3505574"/>
            <a:chExt cx="1529105" cy="1517598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113" name="Google Shape;794;p78">
              <a:extLst>
                <a:ext uri="{FF2B5EF4-FFF2-40B4-BE49-F238E27FC236}">
                  <a16:creationId xmlns:a16="http://schemas.microsoft.com/office/drawing/2014/main" id="{1E369252-6745-4E91-9891-1C5B43BE8162}"/>
                </a:ext>
              </a:extLst>
            </p:cNvPr>
            <p:cNvSpPr/>
            <p:nvPr/>
          </p:nvSpPr>
          <p:spPr>
            <a:xfrm rot="-5400000">
              <a:off x="5651608" y="3505574"/>
              <a:ext cx="61800" cy="61800"/>
            </a:xfrm>
            <a:prstGeom prst="ellipse">
              <a:avLst/>
            </a:prstGeom>
            <a:solidFill>
              <a:srgbClr val="FFFFFF">
                <a:alpha val="76470"/>
              </a:srgbClr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6" name="Google Shape;739;p78">
              <a:extLst>
                <a:ext uri="{FF2B5EF4-FFF2-40B4-BE49-F238E27FC236}">
                  <a16:creationId xmlns:a16="http://schemas.microsoft.com/office/drawing/2014/main" id="{12FB2BFB-56FC-419B-A0C4-2EBC37A7E9DD}"/>
                </a:ext>
              </a:extLst>
            </p:cNvPr>
            <p:cNvGrpSpPr/>
            <p:nvPr/>
          </p:nvGrpSpPr>
          <p:grpSpPr>
            <a:xfrm>
              <a:off x="4184303" y="3806885"/>
              <a:ext cx="1216287" cy="1216287"/>
              <a:chOff x="3906875" y="1780198"/>
              <a:chExt cx="842100" cy="842100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147" name="Google Shape;740;p78">
                <a:extLst>
                  <a:ext uri="{FF2B5EF4-FFF2-40B4-BE49-F238E27FC236}">
                    <a16:creationId xmlns:a16="http://schemas.microsoft.com/office/drawing/2014/main" id="{4B7DF518-8E42-4C7B-8765-015FFA56E4BB}"/>
                  </a:ext>
                </a:extLst>
              </p:cNvPr>
              <p:cNvSpPr/>
              <p:nvPr/>
            </p:nvSpPr>
            <p:spPr>
              <a:xfrm>
                <a:off x="3906875" y="1780198"/>
                <a:ext cx="842100" cy="842100"/>
              </a:xfrm>
              <a:prstGeom prst="ellipse">
                <a:avLst/>
              </a:prstGeom>
              <a:solidFill>
                <a:srgbClr val="FFFFFF">
                  <a:alpha val="764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741;p78">
                <a:extLst>
                  <a:ext uri="{FF2B5EF4-FFF2-40B4-BE49-F238E27FC236}">
                    <a16:creationId xmlns:a16="http://schemas.microsoft.com/office/drawing/2014/main" id="{D8634DF4-9DB8-435D-87E8-766CBE8AEBB0}"/>
                  </a:ext>
                </a:extLst>
              </p:cNvPr>
              <p:cNvSpPr/>
              <p:nvPr/>
            </p:nvSpPr>
            <p:spPr>
              <a:xfrm>
                <a:off x="4142622" y="1979159"/>
                <a:ext cx="370819" cy="444410"/>
              </a:xfrm>
              <a:custGeom>
                <a:avLst/>
                <a:gdLst/>
                <a:ahLst/>
                <a:cxnLst/>
                <a:rect l="l" t="t" r="r" b="b"/>
                <a:pathLst>
                  <a:path w="174503" h="209134" extrusionOk="0">
                    <a:moveTo>
                      <a:pt x="156954" y="42082"/>
                    </a:moveTo>
                    <a:cubicBezTo>
                      <a:pt x="159356" y="42082"/>
                      <a:pt x="161292" y="44018"/>
                      <a:pt x="161292" y="46395"/>
                    </a:cubicBezTo>
                    <a:cubicBezTo>
                      <a:pt x="161292" y="48797"/>
                      <a:pt x="159356" y="50733"/>
                      <a:pt x="156954" y="50733"/>
                    </a:cubicBezTo>
                    <a:cubicBezTo>
                      <a:pt x="154577" y="50733"/>
                      <a:pt x="152616" y="48797"/>
                      <a:pt x="152616" y="46395"/>
                    </a:cubicBezTo>
                    <a:cubicBezTo>
                      <a:pt x="152616" y="44018"/>
                      <a:pt x="154577" y="42082"/>
                      <a:pt x="156954" y="42082"/>
                    </a:cubicBezTo>
                    <a:close/>
                    <a:moveTo>
                      <a:pt x="45366" y="48674"/>
                    </a:moveTo>
                    <a:lnTo>
                      <a:pt x="45366" y="56101"/>
                    </a:lnTo>
                    <a:lnTo>
                      <a:pt x="42278" y="56101"/>
                    </a:lnTo>
                    <a:cubicBezTo>
                      <a:pt x="41788" y="56101"/>
                      <a:pt x="41322" y="56125"/>
                      <a:pt x="40832" y="56199"/>
                    </a:cubicBezTo>
                    <a:lnTo>
                      <a:pt x="40832" y="48674"/>
                    </a:lnTo>
                    <a:close/>
                    <a:moveTo>
                      <a:pt x="133646" y="48674"/>
                    </a:moveTo>
                    <a:lnTo>
                      <a:pt x="133646" y="56199"/>
                    </a:lnTo>
                    <a:cubicBezTo>
                      <a:pt x="133181" y="56125"/>
                      <a:pt x="132691" y="56101"/>
                      <a:pt x="132200" y="56101"/>
                    </a:cubicBezTo>
                    <a:lnTo>
                      <a:pt x="129112" y="56101"/>
                    </a:lnTo>
                    <a:lnTo>
                      <a:pt x="129112" y="48674"/>
                    </a:lnTo>
                    <a:close/>
                    <a:moveTo>
                      <a:pt x="45366" y="62277"/>
                    </a:moveTo>
                    <a:lnTo>
                      <a:pt x="45366" y="75291"/>
                    </a:lnTo>
                    <a:lnTo>
                      <a:pt x="45366" y="78379"/>
                    </a:lnTo>
                    <a:lnTo>
                      <a:pt x="42278" y="78379"/>
                    </a:lnTo>
                    <a:cubicBezTo>
                      <a:pt x="39435" y="78379"/>
                      <a:pt x="37131" y="76075"/>
                      <a:pt x="37131" y="73208"/>
                    </a:cubicBezTo>
                    <a:lnTo>
                      <a:pt x="37131" y="67448"/>
                    </a:lnTo>
                    <a:cubicBezTo>
                      <a:pt x="37131" y="64605"/>
                      <a:pt x="39435" y="62277"/>
                      <a:pt x="42278" y="62277"/>
                    </a:cubicBezTo>
                    <a:close/>
                    <a:moveTo>
                      <a:pt x="132200" y="62277"/>
                    </a:moveTo>
                    <a:cubicBezTo>
                      <a:pt x="135043" y="62277"/>
                      <a:pt x="137372" y="64605"/>
                      <a:pt x="137372" y="67448"/>
                    </a:cubicBezTo>
                    <a:lnTo>
                      <a:pt x="137372" y="73208"/>
                    </a:lnTo>
                    <a:cubicBezTo>
                      <a:pt x="137372" y="76075"/>
                      <a:pt x="135043" y="78379"/>
                      <a:pt x="132200" y="78379"/>
                    </a:cubicBezTo>
                    <a:lnTo>
                      <a:pt x="129112" y="78379"/>
                    </a:lnTo>
                    <a:lnTo>
                      <a:pt x="129112" y="62277"/>
                    </a:lnTo>
                    <a:close/>
                    <a:moveTo>
                      <a:pt x="122936" y="48674"/>
                    </a:moveTo>
                    <a:lnTo>
                      <a:pt x="122936" y="59189"/>
                    </a:lnTo>
                    <a:lnTo>
                      <a:pt x="122936" y="75291"/>
                    </a:lnTo>
                    <a:cubicBezTo>
                      <a:pt x="122936" y="94947"/>
                      <a:pt x="106932" y="110976"/>
                      <a:pt x="87251" y="110976"/>
                    </a:cubicBezTo>
                    <a:cubicBezTo>
                      <a:pt x="67571" y="110976"/>
                      <a:pt x="51567" y="94947"/>
                      <a:pt x="51567" y="75291"/>
                    </a:cubicBezTo>
                    <a:lnTo>
                      <a:pt x="51567" y="48674"/>
                    </a:lnTo>
                    <a:close/>
                    <a:moveTo>
                      <a:pt x="40268" y="84384"/>
                    </a:moveTo>
                    <a:cubicBezTo>
                      <a:pt x="40905" y="84506"/>
                      <a:pt x="41592" y="84555"/>
                      <a:pt x="42278" y="84555"/>
                    </a:cubicBezTo>
                    <a:lnTo>
                      <a:pt x="46420" y="84555"/>
                    </a:lnTo>
                    <a:cubicBezTo>
                      <a:pt x="49287" y="97177"/>
                      <a:pt x="57865" y="107667"/>
                      <a:pt x="69311" y="113108"/>
                    </a:cubicBezTo>
                    <a:lnTo>
                      <a:pt x="69311" y="134896"/>
                    </a:lnTo>
                    <a:lnTo>
                      <a:pt x="62498" y="134896"/>
                    </a:lnTo>
                    <a:cubicBezTo>
                      <a:pt x="62203" y="134896"/>
                      <a:pt x="61934" y="134921"/>
                      <a:pt x="61664" y="134994"/>
                    </a:cubicBezTo>
                    <a:lnTo>
                      <a:pt x="38111" y="141538"/>
                    </a:lnTo>
                    <a:lnTo>
                      <a:pt x="40268" y="84384"/>
                    </a:lnTo>
                    <a:close/>
                    <a:moveTo>
                      <a:pt x="134235" y="84384"/>
                    </a:moveTo>
                    <a:lnTo>
                      <a:pt x="136391" y="141538"/>
                    </a:lnTo>
                    <a:lnTo>
                      <a:pt x="112814" y="134994"/>
                    </a:lnTo>
                    <a:cubicBezTo>
                      <a:pt x="112544" y="134921"/>
                      <a:pt x="112275" y="134896"/>
                      <a:pt x="112005" y="134896"/>
                    </a:cubicBezTo>
                    <a:lnTo>
                      <a:pt x="105192" y="134896"/>
                    </a:lnTo>
                    <a:lnTo>
                      <a:pt x="105192" y="113108"/>
                    </a:lnTo>
                    <a:cubicBezTo>
                      <a:pt x="116613" y="107667"/>
                      <a:pt x="125215" y="97177"/>
                      <a:pt x="128083" y="84555"/>
                    </a:cubicBezTo>
                    <a:lnTo>
                      <a:pt x="132200" y="84555"/>
                    </a:lnTo>
                    <a:cubicBezTo>
                      <a:pt x="132911" y="84555"/>
                      <a:pt x="133573" y="84506"/>
                      <a:pt x="134235" y="84384"/>
                    </a:cubicBezTo>
                    <a:close/>
                    <a:moveTo>
                      <a:pt x="98991" y="115461"/>
                    </a:moveTo>
                    <a:lnTo>
                      <a:pt x="98991" y="136906"/>
                    </a:lnTo>
                    <a:lnTo>
                      <a:pt x="87251" y="151930"/>
                    </a:lnTo>
                    <a:lnTo>
                      <a:pt x="75487" y="136906"/>
                    </a:lnTo>
                    <a:lnTo>
                      <a:pt x="75487" y="115461"/>
                    </a:lnTo>
                    <a:cubicBezTo>
                      <a:pt x="79212" y="116564"/>
                      <a:pt x="83158" y="117152"/>
                      <a:pt x="87251" y="117152"/>
                    </a:cubicBezTo>
                    <a:cubicBezTo>
                      <a:pt x="91320" y="117152"/>
                      <a:pt x="95266" y="116564"/>
                      <a:pt x="98991" y="115461"/>
                    </a:cubicBezTo>
                    <a:close/>
                    <a:moveTo>
                      <a:pt x="111564" y="141072"/>
                    </a:moveTo>
                    <a:lnTo>
                      <a:pt x="120363" y="143523"/>
                    </a:lnTo>
                    <a:lnTo>
                      <a:pt x="109015" y="202957"/>
                    </a:lnTo>
                    <a:lnTo>
                      <a:pt x="65463" y="202957"/>
                    </a:lnTo>
                    <a:lnTo>
                      <a:pt x="54116" y="143523"/>
                    </a:lnTo>
                    <a:lnTo>
                      <a:pt x="62914" y="141072"/>
                    </a:lnTo>
                    <a:lnTo>
                      <a:pt x="70880" y="141072"/>
                    </a:lnTo>
                    <a:lnTo>
                      <a:pt x="84800" y="158866"/>
                    </a:lnTo>
                    <a:cubicBezTo>
                      <a:pt x="85389" y="159626"/>
                      <a:pt x="86296" y="160042"/>
                      <a:pt x="87251" y="160042"/>
                    </a:cubicBezTo>
                    <a:cubicBezTo>
                      <a:pt x="88207" y="160042"/>
                      <a:pt x="89090" y="159626"/>
                      <a:pt x="89678" y="158866"/>
                    </a:cubicBezTo>
                    <a:lnTo>
                      <a:pt x="103599" y="141072"/>
                    </a:lnTo>
                    <a:close/>
                    <a:moveTo>
                      <a:pt x="11348" y="0"/>
                    </a:moveTo>
                    <a:cubicBezTo>
                      <a:pt x="9632" y="0"/>
                      <a:pt x="8260" y="1397"/>
                      <a:pt x="8260" y="3088"/>
                    </a:cubicBezTo>
                    <a:cubicBezTo>
                      <a:pt x="8260" y="4804"/>
                      <a:pt x="9632" y="6176"/>
                      <a:pt x="11348" y="6176"/>
                    </a:cubicBezTo>
                    <a:lnTo>
                      <a:pt x="34656" y="6176"/>
                    </a:lnTo>
                    <a:lnTo>
                      <a:pt x="34656" y="13259"/>
                    </a:lnTo>
                    <a:cubicBezTo>
                      <a:pt x="34656" y="14950"/>
                      <a:pt x="36028" y="16347"/>
                      <a:pt x="37744" y="16347"/>
                    </a:cubicBezTo>
                    <a:cubicBezTo>
                      <a:pt x="39459" y="16347"/>
                      <a:pt x="40832" y="14950"/>
                      <a:pt x="40832" y="13259"/>
                    </a:cubicBezTo>
                    <a:lnTo>
                      <a:pt x="40832" y="6176"/>
                    </a:lnTo>
                    <a:lnTo>
                      <a:pt x="133646" y="6176"/>
                    </a:lnTo>
                    <a:lnTo>
                      <a:pt x="133646" y="42498"/>
                    </a:lnTo>
                    <a:lnTo>
                      <a:pt x="40832" y="42498"/>
                    </a:lnTo>
                    <a:lnTo>
                      <a:pt x="40832" y="27646"/>
                    </a:lnTo>
                    <a:cubicBezTo>
                      <a:pt x="40832" y="25930"/>
                      <a:pt x="39459" y="24533"/>
                      <a:pt x="37744" y="24533"/>
                    </a:cubicBezTo>
                    <a:cubicBezTo>
                      <a:pt x="36028" y="24533"/>
                      <a:pt x="34656" y="25930"/>
                      <a:pt x="34656" y="27646"/>
                    </a:cubicBezTo>
                    <a:lnTo>
                      <a:pt x="34656" y="59066"/>
                    </a:lnTo>
                    <a:cubicBezTo>
                      <a:pt x="32376" y="61125"/>
                      <a:pt x="30930" y="64115"/>
                      <a:pt x="30930" y="67448"/>
                    </a:cubicBezTo>
                    <a:lnTo>
                      <a:pt x="30930" y="73208"/>
                    </a:lnTo>
                    <a:cubicBezTo>
                      <a:pt x="30930" y="76296"/>
                      <a:pt x="32180" y="79114"/>
                      <a:pt x="34190" y="81149"/>
                    </a:cubicBezTo>
                    <a:lnTo>
                      <a:pt x="31837" y="143278"/>
                    </a:lnTo>
                    <a:lnTo>
                      <a:pt x="26445" y="144798"/>
                    </a:lnTo>
                    <a:cubicBezTo>
                      <a:pt x="10882" y="149111"/>
                      <a:pt x="0" y="163424"/>
                      <a:pt x="0" y="179576"/>
                    </a:cubicBezTo>
                    <a:lnTo>
                      <a:pt x="0" y="182321"/>
                    </a:lnTo>
                    <a:cubicBezTo>
                      <a:pt x="0" y="184012"/>
                      <a:pt x="1397" y="185409"/>
                      <a:pt x="3088" y="185409"/>
                    </a:cubicBezTo>
                    <a:cubicBezTo>
                      <a:pt x="4804" y="185409"/>
                      <a:pt x="6176" y="184012"/>
                      <a:pt x="6176" y="182321"/>
                    </a:cubicBezTo>
                    <a:lnTo>
                      <a:pt x="6176" y="179576"/>
                    </a:lnTo>
                    <a:cubicBezTo>
                      <a:pt x="6176" y="166194"/>
                      <a:pt x="15196" y="154332"/>
                      <a:pt x="28087" y="150753"/>
                    </a:cubicBezTo>
                    <a:lnTo>
                      <a:pt x="48135" y="145190"/>
                    </a:lnTo>
                    <a:lnTo>
                      <a:pt x="59164" y="202957"/>
                    </a:lnTo>
                    <a:lnTo>
                      <a:pt x="37548" y="202957"/>
                    </a:lnTo>
                    <a:lnTo>
                      <a:pt x="37548" y="193252"/>
                    </a:lnTo>
                    <a:cubicBezTo>
                      <a:pt x="37548" y="191561"/>
                      <a:pt x="36151" y="190164"/>
                      <a:pt x="34435" y="190164"/>
                    </a:cubicBezTo>
                    <a:cubicBezTo>
                      <a:pt x="32744" y="190164"/>
                      <a:pt x="31347" y="191561"/>
                      <a:pt x="31347" y="193252"/>
                    </a:cubicBezTo>
                    <a:lnTo>
                      <a:pt x="31347" y="202957"/>
                    </a:lnTo>
                    <a:lnTo>
                      <a:pt x="6176" y="202957"/>
                    </a:lnTo>
                    <a:lnTo>
                      <a:pt x="6176" y="196756"/>
                    </a:lnTo>
                    <a:cubicBezTo>
                      <a:pt x="6176" y="195041"/>
                      <a:pt x="4804" y="193644"/>
                      <a:pt x="3088" y="193644"/>
                    </a:cubicBezTo>
                    <a:cubicBezTo>
                      <a:pt x="1397" y="193644"/>
                      <a:pt x="0" y="195041"/>
                      <a:pt x="0" y="196756"/>
                    </a:cubicBezTo>
                    <a:lnTo>
                      <a:pt x="0" y="206045"/>
                    </a:lnTo>
                    <a:cubicBezTo>
                      <a:pt x="0" y="207761"/>
                      <a:pt x="1397" y="209133"/>
                      <a:pt x="3088" y="209133"/>
                    </a:cubicBezTo>
                    <a:lnTo>
                      <a:pt x="171390" y="209133"/>
                    </a:lnTo>
                    <a:cubicBezTo>
                      <a:pt x="173106" y="209133"/>
                      <a:pt x="174503" y="207761"/>
                      <a:pt x="174503" y="206045"/>
                    </a:cubicBezTo>
                    <a:lnTo>
                      <a:pt x="174503" y="196756"/>
                    </a:lnTo>
                    <a:cubicBezTo>
                      <a:pt x="174503" y="195041"/>
                      <a:pt x="173106" y="193644"/>
                      <a:pt x="171390" y="193644"/>
                    </a:cubicBezTo>
                    <a:cubicBezTo>
                      <a:pt x="169699" y="193644"/>
                      <a:pt x="168302" y="195041"/>
                      <a:pt x="168302" y="196756"/>
                    </a:cubicBezTo>
                    <a:lnTo>
                      <a:pt x="168302" y="202957"/>
                    </a:lnTo>
                    <a:lnTo>
                      <a:pt x="143131" y="202957"/>
                    </a:lnTo>
                    <a:lnTo>
                      <a:pt x="143131" y="193252"/>
                    </a:lnTo>
                    <a:cubicBezTo>
                      <a:pt x="143131" y="191561"/>
                      <a:pt x="141759" y="190164"/>
                      <a:pt x="140043" y="190164"/>
                    </a:cubicBezTo>
                    <a:cubicBezTo>
                      <a:pt x="138328" y="190164"/>
                      <a:pt x="136955" y="191561"/>
                      <a:pt x="136955" y="193252"/>
                    </a:cubicBezTo>
                    <a:lnTo>
                      <a:pt x="136955" y="202957"/>
                    </a:lnTo>
                    <a:lnTo>
                      <a:pt x="115314" y="202957"/>
                    </a:lnTo>
                    <a:lnTo>
                      <a:pt x="126367" y="145190"/>
                    </a:lnTo>
                    <a:lnTo>
                      <a:pt x="146391" y="150753"/>
                    </a:lnTo>
                    <a:cubicBezTo>
                      <a:pt x="159307" y="154332"/>
                      <a:pt x="168302" y="166194"/>
                      <a:pt x="168302" y="179576"/>
                    </a:cubicBezTo>
                    <a:lnTo>
                      <a:pt x="168302" y="182321"/>
                    </a:lnTo>
                    <a:cubicBezTo>
                      <a:pt x="168302" y="184012"/>
                      <a:pt x="169699" y="185409"/>
                      <a:pt x="171390" y="185409"/>
                    </a:cubicBezTo>
                    <a:cubicBezTo>
                      <a:pt x="173106" y="185409"/>
                      <a:pt x="174503" y="184012"/>
                      <a:pt x="174503" y="182321"/>
                    </a:cubicBezTo>
                    <a:lnTo>
                      <a:pt x="174503" y="179576"/>
                    </a:lnTo>
                    <a:cubicBezTo>
                      <a:pt x="174503" y="163424"/>
                      <a:pt x="163621" y="149111"/>
                      <a:pt x="148058" y="144798"/>
                    </a:cubicBezTo>
                    <a:lnTo>
                      <a:pt x="142641" y="143278"/>
                    </a:lnTo>
                    <a:lnTo>
                      <a:pt x="140313" y="81149"/>
                    </a:lnTo>
                    <a:cubicBezTo>
                      <a:pt x="142323" y="79114"/>
                      <a:pt x="143548" y="76296"/>
                      <a:pt x="143548" y="73208"/>
                    </a:cubicBezTo>
                    <a:lnTo>
                      <a:pt x="143548" y="67448"/>
                    </a:lnTo>
                    <a:cubicBezTo>
                      <a:pt x="143548" y="64115"/>
                      <a:pt x="142127" y="61125"/>
                      <a:pt x="139847" y="59066"/>
                    </a:cubicBezTo>
                    <a:lnTo>
                      <a:pt x="139847" y="6176"/>
                    </a:lnTo>
                    <a:lnTo>
                      <a:pt x="153866" y="6176"/>
                    </a:lnTo>
                    <a:lnTo>
                      <a:pt x="153866" y="36347"/>
                    </a:lnTo>
                    <a:cubicBezTo>
                      <a:pt x="149577" y="37670"/>
                      <a:pt x="146440" y="41689"/>
                      <a:pt x="146440" y="46395"/>
                    </a:cubicBezTo>
                    <a:cubicBezTo>
                      <a:pt x="146440" y="51125"/>
                      <a:pt x="149577" y="55145"/>
                      <a:pt x="153866" y="56468"/>
                    </a:cubicBezTo>
                    <a:lnTo>
                      <a:pt x="153866" y="64139"/>
                    </a:lnTo>
                    <a:cubicBezTo>
                      <a:pt x="153866" y="65855"/>
                      <a:pt x="155239" y="67228"/>
                      <a:pt x="156954" y="67228"/>
                    </a:cubicBezTo>
                    <a:cubicBezTo>
                      <a:pt x="158670" y="67228"/>
                      <a:pt x="160042" y="65855"/>
                      <a:pt x="160042" y="64139"/>
                    </a:cubicBezTo>
                    <a:lnTo>
                      <a:pt x="160042" y="56468"/>
                    </a:lnTo>
                    <a:cubicBezTo>
                      <a:pt x="164356" y="55145"/>
                      <a:pt x="167469" y="51125"/>
                      <a:pt x="167469" y="46395"/>
                    </a:cubicBezTo>
                    <a:cubicBezTo>
                      <a:pt x="167469" y="41689"/>
                      <a:pt x="164356" y="37670"/>
                      <a:pt x="160042" y="36347"/>
                    </a:cubicBezTo>
                    <a:lnTo>
                      <a:pt x="160042" y="6176"/>
                    </a:lnTo>
                    <a:lnTo>
                      <a:pt x="163155" y="6176"/>
                    </a:lnTo>
                    <a:cubicBezTo>
                      <a:pt x="164846" y="6176"/>
                      <a:pt x="166243" y="4804"/>
                      <a:pt x="166243" y="3088"/>
                    </a:cubicBezTo>
                    <a:cubicBezTo>
                      <a:pt x="166243" y="1397"/>
                      <a:pt x="164846" y="0"/>
                      <a:pt x="163155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645CA7"/>
                  </a:gs>
                  <a:gs pos="100000">
                    <a:srgbClr val="D77EAD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0B85727-A8FF-4731-A73F-20476DB089CE}"/>
                </a:ext>
              </a:extLst>
            </p:cNvPr>
            <p:cNvCxnSpPr>
              <a:stCxn id="113" idx="1"/>
              <a:endCxn id="147" idx="7"/>
            </p:cNvCxnSpPr>
            <p:nvPr/>
          </p:nvCxnSpPr>
          <p:spPr>
            <a:xfrm flipH="1">
              <a:off x="5222469" y="3558324"/>
              <a:ext cx="438189" cy="426682"/>
            </a:xfrm>
            <a:prstGeom prst="line">
              <a:avLst/>
            </a:prstGeom>
            <a:ln w="28575">
              <a:solidFill>
                <a:srgbClr val="E6DCE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126B3FB8-0BBC-4D02-B694-83F8B443848B}"/>
              </a:ext>
            </a:extLst>
          </p:cNvPr>
          <p:cNvGrpSpPr/>
          <p:nvPr/>
        </p:nvGrpSpPr>
        <p:grpSpPr>
          <a:xfrm>
            <a:off x="4722949" y="1700355"/>
            <a:ext cx="1216287" cy="1558818"/>
            <a:chOff x="4722949" y="1700355"/>
            <a:chExt cx="1216287" cy="1558818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114" name="Google Shape;794;p78">
              <a:extLst>
                <a:ext uri="{FF2B5EF4-FFF2-40B4-BE49-F238E27FC236}">
                  <a16:creationId xmlns:a16="http://schemas.microsoft.com/office/drawing/2014/main" id="{D90432D9-AE78-4C8D-ADA3-CCC2A02DD68C}"/>
                </a:ext>
              </a:extLst>
            </p:cNvPr>
            <p:cNvSpPr/>
            <p:nvPr/>
          </p:nvSpPr>
          <p:spPr>
            <a:xfrm rot="-5400000">
              <a:off x="5752120" y="3197373"/>
              <a:ext cx="61800" cy="61800"/>
            </a:xfrm>
            <a:prstGeom prst="ellipse">
              <a:avLst/>
            </a:prstGeom>
            <a:solidFill>
              <a:srgbClr val="FFFFFF">
                <a:alpha val="76470"/>
              </a:srgbClr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0" name="Google Shape;739;p78">
              <a:extLst>
                <a:ext uri="{FF2B5EF4-FFF2-40B4-BE49-F238E27FC236}">
                  <a16:creationId xmlns:a16="http://schemas.microsoft.com/office/drawing/2014/main" id="{941D0015-5FDD-4973-AC58-BB202DCF141C}"/>
                </a:ext>
              </a:extLst>
            </p:cNvPr>
            <p:cNvGrpSpPr/>
            <p:nvPr/>
          </p:nvGrpSpPr>
          <p:grpSpPr>
            <a:xfrm>
              <a:off x="4722949" y="1700355"/>
              <a:ext cx="1216287" cy="1216287"/>
              <a:chOff x="3906875" y="1780198"/>
              <a:chExt cx="842100" cy="842100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141" name="Google Shape;740;p78">
                <a:extLst>
                  <a:ext uri="{FF2B5EF4-FFF2-40B4-BE49-F238E27FC236}">
                    <a16:creationId xmlns:a16="http://schemas.microsoft.com/office/drawing/2014/main" id="{F1BC21B6-99D5-4F82-8E68-4E48C0D6A39A}"/>
                  </a:ext>
                </a:extLst>
              </p:cNvPr>
              <p:cNvSpPr/>
              <p:nvPr/>
            </p:nvSpPr>
            <p:spPr>
              <a:xfrm>
                <a:off x="3906875" y="1780198"/>
                <a:ext cx="842100" cy="842100"/>
              </a:xfrm>
              <a:prstGeom prst="ellipse">
                <a:avLst/>
              </a:prstGeom>
              <a:solidFill>
                <a:srgbClr val="FFFFFF">
                  <a:alpha val="764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741;p78">
                <a:extLst>
                  <a:ext uri="{FF2B5EF4-FFF2-40B4-BE49-F238E27FC236}">
                    <a16:creationId xmlns:a16="http://schemas.microsoft.com/office/drawing/2014/main" id="{4E4F3D43-AB8F-4A2C-8694-16762D67B966}"/>
                  </a:ext>
                </a:extLst>
              </p:cNvPr>
              <p:cNvSpPr/>
              <p:nvPr/>
            </p:nvSpPr>
            <p:spPr>
              <a:xfrm>
                <a:off x="4142622" y="1979159"/>
                <a:ext cx="370819" cy="444410"/>
              </a:xfrm>
              <a:custGeom>
                <a:avLst/>
                <a:gdLst/>
                <a:ahLst/>
                <a:cxnLst/>
                <a:rect l="l" t="t" r="r" b="b"/>
                <a:pathLst>
                  <a:path w="174503" h="209134" extrusionOk="0">
                    <a:moveTo>
                      <a:pt x="156954" y="42082"/>
                    </a:moveTo>
                    <a:cubicBezTo>
                      <a:pt x="159356" y="42082"/>
                      <a:pt x="161292" y="44018"/>
                      <a:pt x="161292" y="46395"/>
                    </a:cubicBezTo>
                    <a:cubicBezTo>
                      <a:pt x="161292" y="48797"/>
                      <a:pt x="159356" y="50733"/>
                      <a:pt x="156954" y="50733"/>
                    </a:cubicBezTo>
                    <a:cubicBezTo>
                      <a:pt x="154577" y="50733"/>
                      <a:pt x="152616" y="48797"/>
                      <a:pt x="152616" y="46395"/>
                    </a:cubicBezTo>
                    <a:cubicBezTo>
                      <a:pt x="152616" y="44018"/>
                      <a:pt x="154577" y="42082"/>
                      <a:pt x="156954" y="42082"/>
                    </a:cubicBezTo>
                    <a:close/>
                    <a:moveTo>
                      <a:pt x="45366" y="48674"/>
                    </a:moveTo>
                    <a:lnTo>
                      <a:pt x="45366" y="56101"/>
                    </a:lnTo>
                    <a:lnTo>
                      <a:pt x="42278" y="56101"/>
                    </a:lnTo>
                    <a:cubicBezTo>
                      <a:pt x="41788" y="56101"/>
                      <a:pt x="41322" y="56125"/>
                      <a:pt x="40832" y="56199"/>
                    </a:cubicBezTo>
                    <a:lnTo>
                      <a:pt x="40832" y="48674"/>
                    </a:lnTo>
                    <a:close/>
                    <a:moveTo>
                      <a:pt x="133646" y="48674"/>
                    </a:moveTo>
                    <a:lnTo>
                      <a:pt x="133646" y="56199"/>
                    </a:lnTo>
                    <a:cubicBezTo>
                      <a:pt x="133181" y="56125"/>
                      <a:pt x="132691" y="56101"/>
                      <a:pt x="132200" y="56101"/>
                    </a:cubicBezTo>
                    <a:lnTo>
                      <a:pt x="129112" y="56101"/>
                    </a:lnTo>
                    <a:lnTo>
                      <a:pt x="129112" y="48674"/>
                    </a:lnTo>
                    <a:close/>
                    <a:moveTo>
                      <a:pt x="45366" y="62277"/>
                    </a:moveTo>
                    <a:lnTo>
                      <a:pt x="45366" y="75291"/>
                    </a:lnTo>
                    <a:lnTo>
                      <a:pt x="45366" y="78379"/>
                    </a:lnTo>
                    <a:lnTo>
                      <a:pt x="42278" y="78379"/>
                    </a:lnTo>
                    <a:cubicBezTo>
                      <a:pt x="39435" y="78379"/>
                      <a:pt x="37131" y="76075"/>
                      <a:pt x="37131" y="73208"/>
                    </a:cubicBezTo>
                    <a:lnTo>
                      <a:pt x="37131" y="67448"/>
                    </a:lnTo>
                    <a:cubicBezTo>
                      <a:pt x="37131" y="64605"/>
                      <a:pt x="39435" y="62277"/>
                      <a:pt x="42278" y="62277"/>
                    </a:cubicBezTo>
                    <a:close/>
                    <a:moveTo>
                      <a:pt x="132200" y="62277"/>
                    </a:moveTo>
                    <a:cubicBezTo>
                      <a:pt x="135043" y="62277"/>
                      <a:pt x="137372" y="64605"/>
                      <a:pt x="137372" y="67448"/>
                    </a:cubicBezTo>
                    <a:lnTo>
                      <a:pt x="137372" y="73208"/>
                    </a:lnTo>
                    <a:cubicBezTo>
                      <a:pt x="137372" y="76075"/>
                      <a:pt x="135043" y="78379"/>
                      <a:pt x="132200" y="78379"/>
                    </a:cubicBezTo>
                    <a:lnTo>
                      <a:pt x="129112" y="78379"/>
                    </a:lnTo>
                    <a:lnTo>
                      <a:pt x="129112" y="62277"/>
                    </a:lnTo>
                    <a:close/>
                    <a:moveTo>
                      <a:pt x="122936" y="48674"/>
                    </a:moveTo>
                    <a:lnTo>
                      <a:pt x="122936" y="59189"/>
                    </a:lnTo>
                    <a:lnTo>
                      <a:pt x="122936" y="75291"/>
                    </a:lnTo>
                    <a:cubicBezTo>
                      <a:pt x="122936" y="94947"/>
                      <a:pt x="106932" y="110976"/>
                      <a:pt x="87251" y="110976"/>
                    </a:cubicBezTo>
                    <a:cubicBezTo>
                      <a:pt x="67571" y="110976"/>
                      <a:pt x="51567" y="94947"/>
                      <a:pt x="51567" y="75291"/>
                    </a:cubicBezTo>
                    <a:lnTo>
                      <a:pt x="51567" y="48674"/>
                    </a:lnTo>
                    <a:close/>
                    <a:moveTo>
                      <a:pt x="40268" y="84384"/>
                    </a:moveTo>
                    <a:cubicBezTo>
                      <a:pt x="40905" y="84506"/>
                      <a:pt x="41592" y="84555"/>
                      <a:pt x="42278" y="84555"/>
                    </a:cubicBezTo>
                    <a:lnTo>
                      <a:pt x="46420" y="84555"/>
                    </a:lnTo>
                    <a:cubicBezTo>
                      <a:pt x="49287" y="97177"/>
                      <a:pt x="57865" y="107667"/>
                      <a:pt x="69311" y="113108"/>
                    </a:cubicBezTo>
                    <a:lnTo>
                      <a:pt x="69311" y="134896"/>
                    </a:lnTo>
                    <a:lnTo>
                      <a:pt x="62498" y="134896"/>
                    </a:lnTo>
                    <a:cubicBezTo>
                      <a:pt x="62203" y="134896"/>
                      <a:pt x="61934" y="134921"/>
                      <a:pt x="61664" y="134994"/>
                    </a:cubicBezTo>
                    <a:lnTo>
                      <a:pt x="38111" y="141538"/>
                    </a:lnTo>
                    <a:lnTo>
                      <a:pt x="40268" y="84384"/>
                    </a:lnTo>
                    <a:close/>
                    <a:moveTo>
                      <a:pt x="134235" y="84384"/>
                    </a:moveTo>
                    <a:lnTo>
                      <a:pt x="136391" y="141538"/>
                    </a:lnTo>
                    <a:lnTo>
                      <a:pt x="112814" y="134994"/>
                    </a:lnTo>
                    <a:cubicBezTo>
                      <a:pt x="112544" y="134921"/>
                      <a:pt x="112275" y="134896"/>
                      <a:pt x="112005" y="134896"/>
                    </a:cubicBezTo>
                    <a:lnTo>
                      <a:pt x="105192" y="134896"/>
                    </a:lnTo>
                    <a:lnTo>
                      <a:pt x="105192" y="113108"/>
                    </a:lnTo>
                    <a:cubicBezTo>
                      <a:pt x="116613" y="107667"/>
                      <a:pt x="125215" y="97177"/>
                      <a:pt x="128083" y="84555"/>
                    </a:cubicBezTo>
                    <a:lnTo>
                      <a:pt x="132200" y="84555"/>
                    </a:lnTo>
                    <a:cubicBezTo>
                      <a:pt x="132911" y="84555"/>
                      <a:pt x="133573" y="84506"/>
                      <a:pt x="134235" y="84384"/>
                    </a:cubicBezTo>
                    <a:close/>
                    <a:moveTo>
                      <a:pt x="98991" y="115461"/>
                    </a:moveTo>
                    <a:lnTo>
                      <a:pt x="98991" y="136906"/>
                    </a:lnTo>
                    <a:lnTo>
                      <a:pt x="87251" y="151930"/>
                    </a:lnTo>
                    <a:lnTo>
                      <a:pt x="75487" y="136906"/>
                    </a:lnTo>
                    <a:lnTo>
                      <a:pt x="75487" y="115461"/>
                    </a:lnTo>
                    <a:cubicBezTo>
                      <a:pt x="79212" y="116564"/>
                      <a:pt x="83158" y="117152"/>
                      <a:pt x="87251" y="117152"/>
                    </a:cubicBezTo>
                    <a:cubicBezTo>
                      <a:pt x="91320" y="117152"/>
                      <a:pt x="95266" y="116564"/>
                      <a:pt x="98991" y="115461"/>
                    </a:cubicBezTo>
                    <a:close/>
                    <a:moveTo>
                      <a:pt x="111564" y="141072"/>
                    </a:moveTo>
                    <a:lnTo>
                      <a:pt x="120363" y="143523"/>
                    </a:lnTo>
                    <a:lnTo>
                      <a:pt x="109015" y="202957"/>
                    </a:lnTo>
                    <a:lnTo>
                      <a:pt x="65463" y="202957"/>
                    </a:lnTo>
                    <a:lnTo>
                      <a:pt x="54116" y="143523"/>
                    </a:lnTo>
                    <a:lnTo>
                      <a:pt x="62914" y="141072"/>
                    </a:lnTo>
                    <a:lnTo>
                      <a:pt x="70880" y="141072"/>
                    </a:lnTo>
                    <a:lnTo>
                      <a:pt x="84800" y="158866"/>
                    </a:lnTo>
                    <a:cubicBezTo>
                      <a:pt x="85389" y="159626"/>
                      <a:pt x="86296" y="160042"/>
                      <a:pt x="87251" y="160042"/>
                    </a:cubicBezTo>
                    <a:cubicBezTo>
                      <a:pt x="88207" y="160042"/>
                      <a:pt x="89090" y="159626"/>
                      <a:pt x="89678" y="158866"/>
                    </a:cubicBezTo>
                    <a:lnTo>
                      <a:pt x="103599" y="141072"/>
                    </a:lnTo>
                    <a:close/>
                    <a:moveTo>
                      <a:pt x="11348" y="0"/>
                    </a:moveTo>
                    <a:cubicBezTo>
                      <a:pt x="9632" y="0"/>
                      <a:pt x="8260" y="1397"/>
                      <a:pt x="8260" y="3088"/>
                    </a:cubicBezTo>
                    <a:cubicBezTo>
                      <a:pt x="8260" y="4804"/>
                      <a:pt x="9632" y="6176"/>
                      <a:pt x="11348" y="6176"/>
                    </a:cubicBezTo>
                    <a:lnTo>
                      <a:pt x="34656" y="6176"/>
                    </a:lnTo>
                    <a:lnTo>
                      <a:pt x="34656" y="13259"/>
                    </a:lnTo>
                    <a:cubicBezTo>
                      <a:pt x="34656" y="14950"/>
                      <a:pt x="36028" y="16347"/>
                      <a:pt x="37744" y="16347"/>
                    </a:cubicBezTo>
                    <a:cubicBezTo>
                      <a:pt x="39459" y="16347"/>
                      <a:pt x="40832" y="14950"/>
                      <a:pt x="40832" y="13259"/>
                    </a:cubicBezTo>
                    <a:lnTo>
                      <a:pt x="40832" y="6176"/>
                    </a:lnTo>
                    <a:lnTo>
                      <a:pt x="133646" y="6176"/>
                    </a:lnTo>
                    <a:lnTo>
                      <a:pt x="133646" y="42498"/>
                    </a:lnTo>
                    <a:lnTo>
                      <a:pt x="40832" y="42498"/>
                    </a:lnTo>
                    <a:lnTo>
                      <a:pt x="40832" y="27646"/>
                    </a:lnTo>
                    <a:cubicBezTo>
                      <a:pt x="40832" y="25930"/>
                      <a:pt x="39459" y="24533"/>
                      <a:pt x="37744" y="24533"/>
                    </a:cubicBezTo>
                    <a:cubicBezTo>
                      <a:pt x="36028" y="24533"/>
                      <a:pt x="34656" y="25930"/>
                      <a:pt x="34656" y="27646"/>
                    </a:cubicBezTo>
                    <a:lnTo>
                      <a:pt x="34656" y="59066"/>
                    </a:lnTo>
                    <a:cubicBezTo>
                      <a:pt x="32376" y="61125"/>
                      <a:pt x="30930" y="64115"/>
                      <a:pt x="30930" y="67448"/>
                    </a:cubicBezTo>
                    <a:lnTo>
                      <a:pt x="30930" y="73208"/>
                    </a:lnTo>
                    <a:cubicBezTo>
                      <a:pt x="30930" y="76296"/>
                      <a:pt x="32180" y="79114"/>
                      <a:pt x="34190" y="81149"/>
                    </a:cubicBezTo>
                    <a:lnTo>
                      <a:pt x="31837" y="143278"/>
                    </a:lnTo>
                    <a:lnTo>
                      <a:pt x="26445" y="144798"/>
                    </a:lnTo>
                    <a:cubicBezTo>
                      <a:pt x="10882" y="149111"/>
                      <a:pt x="0" y="163424"/>
                      <a:pt x="0" y="179576"/>
                    </a:cubicBezTo>
                    <a:lnTo>
                      <a:pt x="0" y="182321"/>
                    </a:lnTo>
                    <a:cubicBezTo>
                      <a:pt x="0" y="184012"/>
                      <a:pt x="1397" y="185409"/>
                      <a:pt x="3088" y="185409"/>
                    </a:cubicBezTo>
                    <a:cubicBezTo>
                      <a:pt x="4804" y="185409"/>
                      <a:pt x="6176" y="184012"/>
                      <a:pt x="6176" y="182321"/>
                    </a:cubicBezTo>
                    <a:lnTo>
                      <a:pt x="6176" y="179576"/>
                    </a:lnTo>
                    <a:cubicBezTo>
                      <a:pt x="6176" y="166194"/>
                      <a:pt x="15196" y="154332"/>
                      <a:pt x="28087" y="150753"/>
                    </a:cubicBezTo>
                    <a:lnTo>
                      <a:pt x="48135" y="145190"/>
                    </a:lnTo>
                    <a:lnTo>
                      <a:pt x="59164" y="202957"/>
                    </a:lnTo>
                    <a:lnTo>
                      <a:pt x="37548" y="202957"/>
                    </a:lnTo>
                    <a:lnTo>
                      <a:pt x="37548" y="193252"/>
                    </a:lnTo>
                    <a:cubicBezTo>
                      <a:pt x="37548" y="191561"/>
                      <a:pt x="36151" y="190164"/>
                      <a:pt x="34435" y="190164"/>
                    </a:cubicBezTo>
                    <a:cubicBezTo>
                      <a:pt x="32744" y="190164"/>
                      <a:pt x="31347" y="191561"/>
                      <a:pt x="31347" y="193252"/>
                    </a:cubicBezTo>
                    <a:lnTo>
                      <a:pt x="31347" y="202957"/>
                    </a:lnTo>
                    <a:lnTo>
                      <a:pt x="6176" y="202957"/>
                    </a:lnTo>
                    <a:lnTo>
                      <a:pt x="6176" y="196756"/>
                    </a:lnTo>
                    <a:cubicBezTo>
                      <a:pt x="6176" y="195041"/>
                      <a:pt x="4804" y="193644"/>
                      <a:pt x="3088" y="193644"/>
                    </a:cubicBezTo>
                    <a:cubicBezTo>
                      <a:pt x="1397" y="193644"/>
                      <a:pt x="0" y="195041"/>
                      <a:pt x="0" y="196756"/>
                    </a:cubicBezTo>
                    <a:lnTo>
                      <a:pt x="0" y="206045"/>
                    </a:lnTo>
                    <a:cubicBezTo>
                      <a:pt x="0" y="207761"/>
                      <a:pt x="1397" y="209133"/>
                      <a:pt x="3088" y="209133"/>
                    </a:cubicBezTo>
                    <a:lnTo>
                      <a:pt x="171390" y="209133"/>
                    </a:lnTo>
                    <a:cubicBezTo>
                      <a:pt x="173106" y="209133"/>
                      <a:pt x="174503" y="207761"/>
                      <a:pt x="174503" y="206045"/>
                    </a:cubicBezTo>
                    <a:lnTo>
                      <a:pt x="174503" y="196756"/>
                    </a:lnTo>
                    <a:cubicBezTo>
                      <a:pt x="174503" y="195041"/>
                      <a:pt x="173106" y="193644"/>
                      <a:pt x="171390" y="193644"/>
                    </a:cubicBezTo>
                    <a:cubicBezTo>
                      <a:pt x="169699" y="193644"/>
                      <a:pt x="168302" y="195041"/>
                      <a:pt x="168302" y="196756"/>
                    </a:cubicBezTo>
                    <a:lnTo>
                      <a:pt x="168302" y="202957"/>
                    </a:lnTo>
                    <a:lnTo>
                      <a:pt x="143131" y="202957"/>
                    </a:lnTo>
                    <a:lnTo>
                      <a:pt x="143131" y="193252"/>
                    </a:lnTo>
                    <a:cubicBezTo>
                      <a:pt x="143131" y="191561"/>
                      <a:pt x="141759" y="190164"/>
                      <a:pt x="140043" y="190164"/>
                    </a:cubicBezTo>
                    <a:cubicBezTo>
                      <a:pt x="138328" y="190164"/>
                      <a:pt x="136955" y="191561"/>
                      <a:pt x="136955" y="193252"/>
                    </a:cubicBezTo>
                    <a:lnTo>
                      <a:pt x="136955" y="202957"/>
                    </a:lnTo>
                    <a:lnTo>
                      <a:pt x="115314" y="202957"/>
                    </a:lnTo>
                    <a:lnTo>
                      <a:pt x="126367" y="145190"/>
                    </a:lnTo>
                    <a:lnTo>
                      <a:pt x="146391" y="150753"/>
                    </a:lnTo>
                    <a:cubicBezTo>
                      <a:pt x="159307" y="154332"/>
                      <a:pt x="168302" y="166194"/>
                      <a:pt x="168302" y="179576"/>
                    </a:cubicBezTo>
                    <a:lnTo>
                      <a:pt x="168302" y="182321"/>
                    </a:lnTo>
                    <a:cubicBezTo>
                      <a:pt x="168302" y="184012"/>
                      <a:pt x="169699" y="185409"/>
                      <a:pt x="171390" y="185409"/>
                    </a:cubicBezTo>
                    <a:cubicBezTo>
                      <a:pt x="173106" y="185409"/>
                      <a:pt x="174503" y="184012"/>
                      <a:pt x="174503" y="182321"/>
                    </a:cubicBezTo>
                    <a:lnTo>
                      <a:pt x="174503" y="179576"/>
                    </a:lnTo>
                    <a:cubicBezTo>
                      <a:pt x="174503" y="163424"/>
                      <a:pt x="163621" y="149111"/>
                      <a:pt x="148058" y="144798"/>
                    </a:cubicBezTo>
                    <a:lnTo>
                      <a:pt x="142641" y="143278"/>
                    </a:lnTo>
                    <a:lnTo>
                      <a:pt x="140313" y="81149"/>
                    </a:lnTo>
                    <a:cubicBezTo>
                      <a:pt x="142323" y="79114"/>
                      <a:pt x="143548" y="76296"/>
                      <a:pt x="143548" y="73208"/>
                    </a:cubicBezTo>
                    <a:lnTo>
                      <a:pt x="143548" y="67448"/>
                    </a:lnTo>
                    <a:cubicBezTo>
                      <a:pt x="143548" y="64115"/>
                      <a:pt x="142127" y="61125"/>
                      <a:pt x="139847" y="59066"/>
                    </a:cubicBezTo>
                    <a:lnTo>
                      <a:pt x="139847" y="6176"/>
                    </a:lnTo>
                    <a:lnTo>
                      <a:pt x="153866" y="6176"/>
                    </a:lnTo>
                    <a:lnTo>
                      <a:pt x="153866" y="36347"/>
                    </a:lnTo>
                    <a:cubicBezTo>
                      <a:pt x="149577" y="37670"/>
                      <a:pt x="146440" y="41689"/>
                      <a:pt x="146440" y="46395"/>
                    </a:cubicBezTo>
                    <a:cubicBezTo>
                      <a:pt x="146440" y="51125"/>
                      <a:pt x="149577" y="55145"/>
                      <a:pt x="153866" y="56468"/>
                    </a:cubicBezTo>
                    <a:lnTo>
                      <a:pt x="153866" y="64139"/>
                    </a:lnTo>
                    <a:cubicBezTo>
                      <a:pt x="153866" y="65855"/>
                      <a:pt x="155239" y="67228"/>
                      <a:pt x="156954" y="67228"/>
                    </a:cubicBezTo>
                    <a:cubicBezTo>
                      <a:pt x="158670" y="67228"/>
                      <a:pt x="160042" y="65855"/>
                      <a:pt x="160042" y="64139"/>
                    </a:cubicBezTo>
                    <a:lnTo>
                      <a:pt x="160042" y="56468"/>
                    </a:lnTo>
                    <a:cubicBezTo>
                      <a:pt x="164356" y="55145"/>
                      <a:pt x="167469" y="51125"/>
                      <a:pt x="167469" y="46395"/>
                    </a:cubicBezTo>
                    <a:cubicBezTo>
                      <a:pt x="167469" y="41689"/>
                      <a:pt x="164356" y="37670"/>
                      <a:pt x="160042" y="36347"/>
                    </a:cubicBezTo>
                    <a:lnTo>
                      <a:pt x="160042" y="6176"/>
                    </a:lnTo>
                    <a:lnTo>
                      <a:pt x="163155" y="6176"/>
                    </a:lnTo>
                    <a:cubicBezTo>
                      <a:pt x="164846" y="6176"/>
                      <a:pt x="166243" y="4804"/>
                      <a:pt x="166243" y="3088"/>
                    </a:cubicBezTo>
                    <a:cubicBezTo>
                      <a:pt x="166243" y="1397"/>
                      <a:pt x="164846" y="0"/>
                      <a:pt x="163155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645CA7"/>
                  </a:gs>
                  <a:gs pos="100000">
                    <a:srgbClr val="D77EAD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3A9C07D2-00A1-48C4-B0E2-E62D3C02CEB9}"/>
                </a:ext>
              </a:extLst>
            </p:cNvPr>
            <p:cNvCxnSpPr>
              <a:stCxn id="114" idx="7"/>
            </p:cNvCxnSpPr>
            <p:nvPr/>
          </p:nvCxnSpPr>
          <p:spPr>
            <a:xfrm flipH="1" flipV="1">
              <a:off x="5599042" y="2833784"/>
              <a:ext cx="162128" cy="372639"/>
            </a:xfrm>
            <a:prstGeom prst="line">
              <a:avLst/>
            </a:prstGeom>
            <a:ln w="28575">
              <a:solidFill>
                <a:srgbClr val="E6DCE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FDB189F2-C378-4D44-9099-065B08CA74FE}"/>
              </a:ext>
            </a:extLst>
          </p:cNvPr>
          <p:cNvGrpSpPr/>
          <p:nvPr/>
        </p:nvGrpSpPr>
        <p:grpSpPr>
          <a:xfrm>
            <a:off x="5673089" y="3162296"/>
            <a:ext cx="1172053" cy="1838520"/>
            <a:chOff x="5673089" y="3162296"/>
            <a:chExt cx="1172053" cy="1838520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115" name="Google Shape;794;p78">
              <a:extLst>
                <a:ext uri="{FF2B5EF4-FFF2-40B4-BE49-F238E27FC236}">
                  <a16:creationId xmlns:a16="http://schemas.microsoft.com/office/drawing/2014/main" id="{3728B940-3918-4433-ABD8-8195627C151E}"/>
                </a:ext>
              </a:extLst>
            </p:cNvPr>
            <p:cNvSpPr/>
            <p:nvPr/>
          </p:nvSpPr>
          <p:spPr>
            <a:xfrm rot="-5400000">
              <a:off x="6271075" y="3162296"/>
              <a:ext cx="61800" cy="61800"/>
            </a:xfrm>
            <a:prstGeom prst="ellipse">
              <a:avLst/>
            </a:prstGeom>
            <a:solidFill>
              <a:srgbClr val="FFFFFF">
                <a:alpha val="76470"/>
              </a:srgbClr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4" name="Google Shape;736;p78">
              <a:extLst>
                <a:ext uri="{FF2B5EF4-FFF2-40B4-BE49-F238E27FC236}">
                  <a16:creationId xmlns:a16="http://schemas.microsoft.com/office/drawing/2014/main" id="{9F8D3958-89BC-4E6D-BDC9-CDF69870F6DC}"/>
                </a:ext>
              </a:extLst>
            </p:cNvPr>
            <p:cNvGrpSpPr/>
            <p:nvPr/>
          </p:nvGrpSpPr>
          <p:grpSpPr>
            <a:xfrm>
              <a:off x="5673089" y="3829415"/>
              <a:ext cx="1172053" cy="1171401"/>
              <a:chOff x="2942813" y="1543405"/>
              <a:chExt cx="1079400" cy="1078800"/>
            </a:xfrm>
          </p:grpSpPr>
          <p:sp>
            <p:nvSpPr>
              <p:cNvPr id="135" name="Google Shape;737;p78">
                <a:extLst>
                  <a:ext uri="{FF2B5EF4-FFF2-40B4-BE49-F238E27FC236}">
                    <a16:creationId xmlns:a16="http://schemas.microsoft.com/office/drawing/2014/main" id="{ACD11027-8080-4C35-91BD-B6F3FDF77CDF}"/>
                  </a:ext>
                </a:extLst>
              </p:cNvPr>
              <p:cNvSpPr/>
              <p:nvPr/>
            </p:nvSpPr>
            <p:spPr>
              <a:xfrm>
                <a:off x="2942813" y="1543405"/>
                <a:ext cx="1079400" cy="1078800"/>
              </a:xfrm>
              <a:prstGeom prst="ellipse">
                <a:avLst/>
              </a:prstGeom>
              <a:solidFill>
                <a:srgbClr val="FFFFFF">
                  <a:alpha val="764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738;p78">
                <a:extLst>
                  <a:ext uri="{FF2B5EF4-FFF2-40B4-BE49-F238E27FC236}">
                    <a16:creationId xmlns:a16="http://schemas.microsoft.com/office/drawing/2014/main" id="{28B5213E-3F75-4C4E-93EB-B8CB74577252}"/>
                  </a:ext>
                </a:extLst>
              </p:cNvPr>
              <p:cNvSpPr/>
              <p:nvPr/>
            </p:nvSpPr>
            <p:spPr>
              <a:xfrm>
                <a:off x="3244846" y="1798303"/>
                <a:ext cx="474648" cy="568844"/>
              </a:xfrm>
              <a:custGeom>
                <a:avLst/>
                <a:gdLst/>
                <a:ahLst/>
                <a:cxnLst/>
                <a:rect l="l" t="t" r="r" b="b"/>
                <a:pathLst>
                  <a:path w="174503" h="209134" extrusionOk="0">
                    <a:moveTo>
                      <a:pt x="156954" y="42082"/>
                    </a:moveTo>
                    <a:cubicBezTo>
                      <a:pt x="159356" y="42082"/>
                      <a:pt x="161292" y="44018"/>
                      <a:pt x="161292" y="46395"/>
                    </a:cubicBezTo>
                    <a:cubicBezTo>
                      <a:pt x="161292" y="48797"/>
                      <a:pt x="159356" y="50733"/>
                      <a:pt x="156954" y="50733"/>
                    </a:cubicBezTo>
                    <a:cubicBezTo>
                      <a:pt x="154577" y="50733"/>
                      <a:pt x="152616" y="48797"/>
                      <a:pt x="152616" y="46395"/>
                    </a:cubicBezTo>
                    <a:cubicBezTo>
                      <a:pt x="152616" y="44018"/>
                      <a:pt x="154577" y="42082"/>
                      <a:pt x="156954" y="42082"/>
                    </a:cubicBezTo>
                    <a:close/>
                    <a:moveTo>
                      <a:pt x="45366" y="48674"/>
                    </a:moveTo>
                    <a:lnTo>
                      <a:pt x="45366" y="56101"/>
                    </a:lnTo>
                    <a:lnTo>
                      <a:pt x="42278" y="56101"/>
                    </a:lnTo>
                    <a:cubicBezTo>
                      <a:pt x="41788" y="56101"/>
                      <a:pt x="41322" y="56125"/>
                      <a:pt x="40832" y="56199"/>
                    </a:cubicBezTo>
                    <a:lnTo>
                      <a:pt x="40832" y="48674"/>
                    </a:lnTo>
                    <a:close/>
                    <a:moveTo>
                      <a:pt x="133646" y="48674"/>
                    </a:moveTo>
                    <a:lnTo>
                      <a:pt x="133646" y="56199"/>
                    </a:lnTo>
                    <a:cubicBezTo>
                      <a:pt x="133181" y="56125"/>
                      <a:pt x="132691" y="56101"/>
                      <a:pt x="132200" y="56101"/>
                    </a:cubicBezTo>
                    <a:lnTo>
                      <a:pt x="129112" y="56101"/>
                    </a:lnTo>
                    <a:lnTo>
                      <a:pt x="129112" y="48674"/>
                    </a:lnTo>
                    <a:close/>
                    <a:moveTo>
                      <a:pt x="45366" y="62277"/>
                    </a:moveTo>
                    <a:lnTo>
                      <a:pt x="45366" y="78379"/>
                    </a:lnTo>
                    <a:lnTo>
                      <a:pt x="42278" y="78379"/>
                    </a:lnTo>
                    <a:cubicBezTo>
                      <a:pt x="39435" y="78379"/>
                      <a:pt x="37131" y="76075"/>
                      <a:pt x="37131" y="73232"/>
                    </a:cubicBezTo>
                    <a:lnTo>
                      <a:pt x="37131" y="67448"/>
                    </a:lnTo>
                    <a:cubicBezTo>
                      <a:pt x="37131" y="64605"/>
                      <a:pt x="39435" y="62277"/>
                      <a:pt x="42278" y="62277"/>
                    </a:cubicBezTo>
                    <a:close/>
                    <a:moveTo>
                      <a:pt x="132200" y="62277"/>
                    </a:moveTo>
                    <a:cubicBezTo>
                      <a:pt x="135043" y="62277"/>
                      <a:pt x="137372" y="64605"/>
                      <a:pt x="137372" y="67448"/>
                    </a:cubicBezTo>
                    <a:lnTo>
                      <a:pt x="137372" y="73232"/>
                    </a:lnTo>
                    <a:cubicBezTo>
                      <a:pt x="137372" y="76075"/>
                      <a:pt x="135043" y="78379"/>
                      <a:pt x="132200" y="78379"/>
                    </a:cubicBezTo>
                    <a:lnTo>
                      <a:pt x="129112" y="78379"/>
                    </a:lnTo>
                    <a:lnTo>
                      <a:pt x="129112" y="62277"/>
                    </a:lnTo>
                    <a:close/>
                    <a:moveTo>
                      <a:pt x="122936" y="48674"/>
                    </a:moveTo>
                    <a:lnTo>
                      <a:pt x="122936" y="75291"/>
                    </a:lnTo>
                    <a:cubicBezTo>
                      <a:pt x="122936" y="94947"/>
                      <a:pt x="106932" y="110976"/>
                      <a:pt x="87251" y="110976"/>
                    </a:cubicBezTo>
                    <a:cubicBezTo>
                      <a:pt x="67571" y="110976"/>
                      <a:pt x="51567" y="94947"/>
                      <a:pt x="51567" y="75291"/>
                    </a:cubicBezTo>
                    <a:lnTo>
                      <a:pt x="51567" y="48674"/>
                    </a:lnTo>
                    <a:close/>
                    <a:moveTo>
                      <a:pt x="98991" y="115461"/>
                    </a:moveTo>
                    <a:lnTo>
                      <a:pt x="98991" y="126392"/>
                    </a:lnTo>
                    <a:lnTo>
                      <a:pt x="87251" y="138156"/>
                    </a:lnTo>
                    <a:lnTo>
                      <a:pt x="75487" y="126392"/>
                    </a:lnTo>
                    <a:lnTo>
                      <a:pt x="75487" y="115461"/>
                    </a:lnTo>
                    <a:cubicBezTo>
                      <a:pt x="79212" y="116564"/>
                      <a:pt x="83158" y="117152"/>
                      <a:pt x="87251" y="117152"/>
                    </a:cubicBezTo>
                    <a:cubicBezTo>
                      <a:pt x="91320" y="117152"/>
                      <a:pt x="95266" y="116564"/>
                      <a:pt x="98991" y="115461"/>
                    </a:cubicBezTo>
                    <a:close/>
                    <a:moveTo>
                      <a:pt x="72399" y="132053"/>
                    </a:moveTo>
                    <a:lnTo>
                      <a:pt x="82864" y="142519"/>
                    </a:lnTo>
                    <a:lnTo>
                      <a:pt x="72375" y="153008"/>
                    </a:lnTo>
                    <a:lnTo>
                      <a:pt x="65978" y="138475"/>
                    </a:lnTo>
                    <a:lnTo>
                      <a:pt x="72399" y="132053"/>
                    </a:lnTo>
                    <a:close/>
                    <a:moveTo>
                      <a:pt x="102104" y="132053"/>
                    </a:moveTo>
                    <a:lnTo>
                      <a:pt x="108525" y="138475"/>
                    </a:lnTo>
                    <a:lnTo>
                      <a:pt x="102128" y="153008"/>
                    </a:lnTo>
                    <a:lnTo>
                      <a:pt x="91614" y="142519"/>
                    </a:lnTo>
                    <a:lnTo>
                      <a:pt x="102104" y="132053"/>
                    </a:lnTo>
                    <a:close/>
                    <a:moveTo>
                      <a:pt x="87251" y="146906"/>
                    </a:moveTo>
                    <a:lnTo>
                      <a:pt x="98893" y="158547"/>
                    </a:lnTo>
                    <a:lnTo>
                      <a:pt x="93673" y="164601"/>
                    </a:lnTo>
                    <a:lnTo>
                      <a:pt x="80830" y="164601"/>
                    </a:lnTo>
                    <a:lnTo>
                      <a:pt x="75585" y="158547"/>
                    </a:lnTo>
                    <a:lnTo>
                      <a:pt x="87251" y="146906"/>
                    </a:lnTo>
                    <a:close/>
                    <a:moveTo>
                      <a:pt x="60635" y="141710"/>
                    </a:moveTo>
                    <a:lnTo>
                      <a:pt x="68527" y="159626"/>
                    </a:lnTo>
                    <a:cubicBezTo>
                      <a:pt x="68576" y="159748"/>
                      <a:pt x="68625" y="159846"/>
                      <a:pt x="68698" y="159969"/>
                    </a:cubicBezTo>
                    <a:cubicBezTo>
                      <a:pt x="68698" y="159993"/>
                      <a:pt x="68723" y="160018"/>
                      <a:pt x="68747" y="160042"/>
                    </a:cubicBezTo>
                    <a:cubicBezTo>
                      <a:pt x="68796" y="160116"/>
                      <a:pt x="68845" y="160189"/>
                      <a:pt x="68894" y="160238"/>
                    </a:cubicBezTo>
                    <a:cubicBezTo>
                      <a:pt x="68919" y="160287"/>
                      <a:pt x="68943" y="160312"/>
                      <a:pt x="68968" y="160361"/>
                    </a:cubicBezTo>
                    <a:cubicBezTo>
                      <a:pt x="68992" y="160385"/>
                      <a:pt x="68992" y="160410"/>
                      <a:pt x="69017" y="160434"/>
                    </a:cubicBezTo>
                    <a:lnTo>
                      <a:pt x="76075" y="168571"/>
                    </a:lnTo>
                    <a:lnTo>
                      <a:pt x="72571" y="186120"/>
                    </a:lnTo>
                    <a:lnTo>
                      <a:pt x="65635" y="178865"/>
                    </a:lnTo>
                    <a:lnTo>
                      <a:pt x="54459" y="143425"/>
                    </a:lnTo>
                    <a:lnTo>
                      <a:pt x="60635" y="141710"/>
                    </a:lnTo>
                    <a:close/>
                    <a:moveTo>
                      <a:pt x="113843" y="141710"/>
                    </a:moveTo>
                    <a:lnTo>
                      <a:pt x="120044" y="143425"/>
                    </a:lnTo>
                    <a:lnTo>
                      <a:pt x="108844" y="178865"/>
                    </a:lnTo>
                    <a:lnTo>
                      <a:pt x="101932" y="186120"/>
                    </a:lnTo>
                    <a:lnTo>
                      <a:pt x="98403" y="168571"/>
                    </a:lnTo>
                    <a:lnTo>
                      <a:pt x="105461" y="160434"/>
                    </a:lnTo>
                    <a:cubicBezTo>
                      <a:pt x="105486" y="160410"/>
                      <a:pt x="105510" y="160385"/>
                      <a:pt x="105535" y="160361"/>
                    </a:cubicBezTo>
                    <a:cubicBezTo>
                      <a:pt x="105559" y="160312"/>
                      <a:pt x="105584" y="160287"/>
                      <a:pt x="105608" y="160238"/>
                    </a:cubicBezTo>
                    <a:cubicBezTo>
                      <a:pt x="105657" y="160189"/>
                      <a:pt x="105706" y="160116"/>
                      <a:pt x="105755" y="160042"/>
                    </a:cubicBezTo>
                    <a:cubicBezTo>
                      <a:pt x="105755" y="160018"/>
                      <a:pt x="105780" y="159993"/>
                      <a:pt x="105805" y="159969"/>
                    </a:cubicBezTo>
                    <a:cubicBezTo>
                      <a:pt x="105854" y="159846"/>
                      <a:pt x="105927" y="159748"/>
                      <a:pt x="105976" y="159626"/>
                    </a:cubicBezTo>
                    <a:lnTo>
                      <a:pt x="113843" y="141710"/>
                    </a:lnTo>
                    <a:close/>
                    <a:moveTo>
                      <a:pt x="92545" y="170777"/>
                    </a:moveTo>
                    <a:lnTo>
                      <a:pt x="96712" y="191610"/>
                    </a:lnTo>
                    <a:lnTo>
                      <a:pt x="87251" y="201560"/>
                    </a:lnTo>
                    <a:lnTo>
                      <a:pt x="77766" y="191610"/>
                    </a:lnTo>
                    <a:lnTo>
                      <a:pt x="81933" y="170777"/>
                    </a:lnTo>
                    <a:close/>
                    <a:moveTo>
                      <a:pt x="11348" y="0"/>
                    </a:moveTo>
                    <a:cubicBezTo>
                      <a:pt x="9632" y="0"/>
                      <a:pt x="8260" y="1397"/>
                      <a:pt x="8260" y="3088"/>
                    </a:cubicBezTo>
                    <a:cubicBezTo>
                      <a:pt x="8260" y="4804"/>
                      <a:pt x="9632" y="6176"/>
                      <a:pt x="11348" y="6176"/>
                    </a:cubicBezTo>
                    <a:lnTo>
                      <a:pt x="34656" y="6176"/>
                    </a:lnTo>
                    <a:lnTo>
                      <a:pt x="34656" y="12401"/>
                    </a:lnTo>
                    <a:cubicBezTo>
                      <a:pt x="34656" y="14093"/>
                      <a:pt x="36028" y="15490"/>
                      <a:pt x="37744" y="15490"/>
                    </a:cubicBezTo>
                    <a:cubicBezTo>
                      <a:pt x="39459" y="15490"/>
                      <a:pt x="40832" y="14093"/>
                      <a:pt x="40832" y="12401"/>
                    </a:cubicBezTo>
                    <a:lnTo>
                      <a:pt x="40832" y="6176"/>
                    </a:lnTo>
                    <a:lnTo>
                      <a:pt x="133646" y="6176"/>
                    </a:lnTo>
                    <a:lnTo>
                      <a:pt x="133646" y="42498"/>
                    </a:lnTo>
                    <a:lnTo>
                      <a:pt x="40832" y="42498"/>
                    </a:lnTo>
                    <a:lnTo>
                      <a:pt x="40832" y="26837"/>
                    </a:lnTo>
                    <a:cubicBezTo>
                      <a:pt x="40832" y="25121"/>
                      <a:pt x="39459" y="23749"/>
                      <a:pt x="37744" y="23749"/>
                    </a:cubicBezTo>
                    <a:cubicBezTo>
                      <a:pt x="36028" y="23749"/>
                      <a:pt x="34656" y="25121"/>
                      <a:pt x="34656" y="26837"/>
                    </a:cubicBezTo>
                    <a:lnTo>
                      <a:pt x="34656" y="59066"/>
                    </a:lnTo>
                    <a:cubicBezTo>
                      <a:pt x="32376" y="61125"/>
                      <a:pt x="30930" y="64115"/>
                      <a:pt x="30930" y="67448"/>
                    </a:cubicBezTo>
                    <a:lnTo>
                      <a:pt x="30930" y="73232"/>
                    </a:lnTo>
                    <a:cubicBezTo>
                      <a:pt x="30930" y="79482"/>
                      <a:pt x="36028" y="84555"/>
                      <a:pt x="42278" y="84555"/>
                    </a:cubicBezTo>
                    <a:lnTo>
                      <a:pt x="46420" y="84555"/>
                    </a:lnTo>
                    <a:cubicBezTo>
                      <a:pt x="49287" y="97177"/>
                      <a:pt x="57865" y="107667"/>
                      <a:pt x="69311" y="113108"/>
                    </a:cubicBezTo>
                    <a:lnTo>
                      <a:pt x="69311" y="126392"/>
                    </a:lnTo>
                    <a:lnTo>
                      <a:pt x="60316" y="135386"/>
                    </a:lnTo>
                    <a:lnTo>
                      <a:pt x="26445" y="144798"/>
                    </a:lnTo>
                    <a:cubicBezTo>
                      <a:pt x="10882" y="149111"/>
                      <a:pt x="0" y="163424"/>
                      <a:pt x="0" y="179576"/>
                    </a:cubicBezTo>
                    <a:lnTo>
                      <a:pt x="0" y="181512"/>
                    </a:lnTo>
                    <a:cubicBezTo>
                      <a:pt x="0" y="183203"/>
                      <a:pt x="1397" y="184600"/>
                      <a:pt x="3088" y="184600"/>
                    </a:cubicBezTo>
                    <a:cubicBezTo>
                      <a:pt x="4804" y="184600"/>
                      <a:pt x="6176" y="183203"/>
                      <a:pt x="6176" y="181512"/>
                    </a:cubicBezTo>
                    <a:lnTo>
                      <a:pt x="6176" y="179576"/>
                    </a:lnTo>
                    <a:cubicBezTo>
                      <a:pt x="6176" y="166194"/>
                      <a:pt x="15196" y="154332"/>
                      <a:pt x="28087" y="150753"/>
                    </a:cubicBezTo>
                    <a:lnTo>
                      <a:pt x="48503" y="145092"/>
                    </a:lnTo>
                    <a:lnTo>
                      <a:pt x="59949" y="181414"/>
                    </a:lnTo>
                    <a:cubicBezTo>
                      <a:pt x="60096" y="181855"/>
                      <a:pt x="60341" y="182272"/>
                      <a:pt x="60659" y="182615"/>
                    </a:cubicBezTo>
                    <a:lnTo>
                      <a:pt x="80021" y="202957"/>
                    </a:lnTo>
                    <a:lnTo>
                      <a:pt x="37548" y="202957"/>
                    </a:lnTo>
                    <a:lnTo>
                      <a:pt x="37548" y="193252"/>
                    </a:lnTo>
                    <a:cubicBezTo>
                      <a:pt x="37548" y="191561"/>
                      <a:pt x="36151" y="190164"/>
                      <a:pt x="34435" y="190164"/>
                    </a:cubicBezTo>
                    <a:cubicBezTo>
                      <a:pt x="32744" y="190164"/>
                      <a:pt x="31347" y="191561"/>
                      <a:pt x="31347" y="193252"/>
                    </a:cubicBezTo>
                    <a:lnTo>
                      <a:pt x="31347" y="202957"/>
                    </a:lnTo>
                    <a:lnTo>
                      <a:pt x="6176" y="202957"/>
                    </a:lnTo>
                    <a:lnTo>
                      <a:pt x="6176" y="195923"/>
                    </a:lnTo>
                    <a:cubicBezTo>
                      <a:pt x="6176" y="194208"/>
                      <a:pt x="4804" y="192811"/>
                      <a:pt x="3088" y="192811"/>
                    </a:cubicBezTo>
                    <a:cubicBezTo>
                      <a:pt x="1397" y="192811"/>
                      <a:pt x="0" y="194208"/>
                      <a:pt x="0" y="195923"/>
                    </a:cubicBezTo>
                    <a:lnTo>
                      <a:pt x="0" y="206045"/>
                    </a:lnTo>
                    <a:cubicBezTo>
                      <a:pt x="0" y="207761"/>
                      <a:pt x="1397" y="209133"/>
                      <a:pt x="3088" y="209133"/>
                    </a:cubicBezTo>
                    <a:lnTo>
                      <a:pt x="171390" y="209133"/>
                    </a:lnTo>
                    <a:cubicBezTo>
                      <a:pt x="173106" y="209133"/>
                      <a:pt x="174503" y="207761"/>
                      <a:pt x="174503" y="206045"/>
                    </a:cubicBezTo>
                    <a:lnTo>
                      <a:pt x="174503" y="195923"/>
                    </a:lnTo>
                    <a:cubicBezTo>
                      <a:pt x="174503" y="194208"/>
                      <a:pt x="173106" y="192811"/>
                      <a:pt x="171390" y="192811"/>
                    </a:cubicBezTo>
                    <a:cubicBezTo>
                      <a:pt x="169699" y="192811"/>
                      <a:pt x="168302" y="194208"/>
                      <a:pt x="168302" y="195923"/>
                    </a:cubicBezTo>
                    <a:lnTo>
                      <a:pt x="168302" y="202957"/>
                    </a:lnTo>
                    <a:lnTo>
                      <a:pt x="143131" y="202957"/>
                    </a:lnTo>
                    <a:lnTo>
                      <a:pt x="143131" y="193252"/>
                    </a:lnTo>
                    <a:cubicBezTo>
                      <a:pt x="143131" y="191561"/>
                      <a:pt x="141759" y="190164"/>
                      <a:pt x="140043" y="190164"/>
                    </a:cubicBezTo>
                    <a:cubicBezTo>
                      <a:pt x="138328" y="190164"/>
                      <a:pt x="136955" y="191561"/>
                      <a:pt x="136955" y="193252"/>
                    </a:cubicBezTo>
                    <a:lnTo>
                      <a:pt x="136955" y="202957"/>
                    </a:lnTo>
                    <a:lnTo>
                      <a:pt x="94457" y="202957"/>
                    </a:lnTo>
                    <a:lnTo>
                      <a:pt x="113819" y="182615"/>
                    </a:lnTo>
                    <a:cubicBezTo>
                      <a:pt x="114137" y="182272"/>
                      <a:pt x="114383" y="181855"/>
                      <a:pt x="114530" y="181414"/>
                    </a:cubicBezTo>
                    <a:lnTo>
                      <a:pt x="126000" y="145092"/>
                    </a:lnTo>
                    <a:lnTo>
                      <a:pt x="146391" y="150753"/>
                    </a:lnTo>
                    <a:cubicBezTo>
                      <a:pt x="159307" y="154332"/>
                      <a:pt x="168302" y="166169"/>
                      <a:pt x="168302" y="179576"/>
                    </a:cubicBezTo>
                    <a:lnTo>
                      <a:pt x="168302" y="181512"/>
                    </a:lnTo>
                    <a:cubicBezTo>
                      <a:pt x="168302" y="183203"/>
                      <a:pt x="169699" y="184600"/>
                      <a:pt x="171390" y="184600"/>
                    </a:cubicBezTo>
                    <a:cubicBezTo>
                      <a:pt x="173106" y="184600"/>
                      <a:pt x="174503" y="183203"/>
                      <a:pt x="174503" y="181512"/>
                    </a:cubicBezTo>
                    <a:lnTo>
                      <a:pt x="174503" y="179576"/>
                    </a:lnTo>
                    <a:cubicBezTo>
                      <a:pt x="174503" y="163424"/>
                      <a:pt x="163621" y="149111"/>
                      <a:pt x="148058" y="144798"/>
                    </a:cubicBezTo>
                    <a:lnTo>
                      <a:pt x="114187" y="135386"/>
                    </a:lnTo>
                    <a:lnTo>
                      <a:pt x="105192" y="126392"/>
                    </a:lnTo>
                    <a:lnTo>
                      <a:pt x="105192" y="113108"/>
                    </a:lnTo>
                    <a:cubicBezTo>
                      <a:pt x="116613" y="107667"/>
                      <a:pt x="125215" y="97177"/>
                      <a:pt x="128083" y="84555"/>
                    </a:cubicBezTo>
                    <a:lnTo>
                      <a:pt x="132200" y="84555"/>
                    </a:lnTo>
                    <a:cubicBezTo>
                      <a:pt x="138475" y="84555"/>
                      <a:pt x="143548" y="79482"/>
                      <a:pt x="143548" y="73232"/>
                    </a:cubicBezTo>
                    <a:lnTo>
                      <a:pt x="143548" y="67448"/>
                    </a:lnTo>
                    <a:cubicBezTo>
                      <a:pt x="143548" y="64115"/>
                      <a:pt x="142127" y="61125"/>
                      <a:pt x="139847" y="59066"/>
                    </a:cubicBezTo>
                    <a:lnTo>
                      <a:pt x="139847" y="6176"/>
                    </a:lnTo>
                    <a:lnTo>
                      <a:pt x="153866" y="6176"/>
                    </a:lnTo>
                    <a:lnTo>
                      <a:pt x="153866" y="36347"/>
                    </a:lnTo>
                    <a:cubicBezTo>
                      <a:pt x="149577" y="37670"/>
                      <a:pt x="146440" y="41689"/>
                      <a:pt x="146440" y="46395"/>
                    </a:cubicBezTo>
                    <a:cubicBezTo>
                      <a:pt x="146440" y="51125"/>
                      <a:pt x="149577" y="55145"/>
                      <a:pt x="153866" y="56468"/>
                    </a:cubicBezTo>
                    <a:lnTo>
                      <a:pt x="153866" y="64139"/>
                    </a:lnTo>
                    <a:cubicBezTo>
                      <a:pt x="153866" y="65855"/>
                      <a:pt x="155263" y="67228"/>
                      <a:pt x="156954" y="67228"/>
                    </a:cubicBezTo>
                    <a:cubicBezTo>
                      <a:pt x="158670" y="67228"/>
                      <a:pt x="160042" y="65855"/>
                      <a:pt x="160042" y="64139"/>
                    </a:cubicBezTo>
                    <a:lnTo>
                      <a:pt x="160042" y="56468"/>
                    </a:lnTo>
                    <a:cubicBezTo>
                      <a:pt x="164356" y="55145"/>
                      <a:pt x="167469" y="51125"/>
                      <a:pt x="167469" y="46395"/>
                    </a:cubicBezTo>
                    <a:cubicBezTo>
                      <a:pt x="167469" y="41689"/>
                      <a:pt x="164356" y="37670"/>
                      <a:pt x="160042" y="36347"/>
                    </a:cubicBezTo>
                    <a:lnTo>
                      <a:pt x="160042" y="6176"/>
                    </a:lnTo>
                    <a:lnTo>
                      <a:pt x="163155" y="6176"/>
                    </a:lnTo>
                    <a:cubicBezTo>
                      <a:pt x="164846" y="6176"/>
                      <a:pt x="166243" y="4804"/>
                      <a:pt x="166243" y="3088"/>
                    </a:cubicBezTo>
                    <a:cubicBezTo>
                      <a:pt x="166243" y="1397"/>
                      <a:pt x="164846" y="0"/>
                      <a:pt x="163155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645CA7"/>
                  </a:gs>
                  <a:gs pos="100000">
                    <a:srgbClr val="D77EAD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58D9D3B1-627F-4CAC-8FB6-737212E28FBA}"/>
                </a:ext>
              </a:extLst>
            </p:cNvPr>
            <p:cNvCxnSpPr>
              <a:cxnSpLocks/>
              <a:stCxn id="115" idx="2"/>
              <a:endCxn id="135" idx="0"/>
            </p:cNvCxnSpPr>
            <p:nvPr/>
          </p:nvCxnSpPr>
          <p:spPr>
            <a:xfrm flipH="1">
              <a:off x="6259116" y="3224096"/>
              <a:ext cx="42859" cy="605319"/>
            </a:xfrm>
            <a:prstGeom prst="line">
              <a:avLst/>
            </a:prstGeom>
            <a:ln w="28575">
              <a:solidFill>
                <a:srgbClr val="E6DCE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BACE7527-8551-475C-B7DA-5556461821C2}"/>
              </a:ext>
            </a:extLst>
          </p:cNvPr>
          <p:cNvGrpSpPr/>
          <p:nvPr/>
        </p:nvGrpSpPr>
        <p:grpSpPr>
          <a:xfrm>
            <a:off x="6691315" y="3278667"/>
            <a:ext cx="1425797" cy="1515325"/>
            <a:chOff x="6691315" y="3278667"/>
            <a:chExt cx="1425797" cy="1515325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109" name="Google Shape;794;p78">
              <a:extLst>
                <a:ext uri="{FF2B5EF4-FFF2-40B4-BE49-F238E27FC236}">
                  <a16:creationId xmlns:a16="http://schemas.microsoft.com/office/drawing/2014/main" id="{BFA27D91-D635-4348-BF9C-FCC26DAD62A5}"/>
                </a:ext>
              </a:extLst>
            </p:cNvPr>
            <p:cNvSpPr/>
            <p:nvPr/>
          </p:nvSpPr>
          <p:spPr>
            <a:xfrm rot="-5400000">
              <a:off x="6691315" y="3278667"/>
              <a:ext cx="61800" cy="61800"/>
            </a:xfrm>
            <a:prstGeom prst="ellipse">
              <a:avLst/>
            </a:prstGeom>
            <a:solidFill>
              <a:srgbClr val="FFFFFF">
                <a:alpha val="76470"/>
              </a:srgbClr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7" name="Google Shape;736;p78">
              <a:extLst>
                <a:ext uri="{FF2B5EF4-FFF2-40B4-BE49-F238E27FC236}">
                  <a16:creationId xmlns:a16="http://schemas.microsoft.com/office/drawing/2014/main" id="{360C9990-6A5F-4D80-AE4C-914C46446D73}"/>
                </a:ext>
              </a:extLst>
            </p:cNvPr>
            <p:cNvGrpSpPr/>
            <p:nvPr/>
          </p:nvGrpSpPr>
          <p:grpSpPr>
            <a:xfrm>
              <a:off x="6945059" y="3622591"/>
              <a:ext cx="1172053" cy="1171401"/>
              <a:chOff x="2942813" y="1543405"/>
              <a:chExt cx="1079400" cy="1078800"/>
            </a:xfrm>
          </p:grpSpPr>
          <p:sp>
            <p:nvSpPr>
              <p:cNvPr id="138" name="Google Shape;737;p78">
                <a:extLst>
                  <a:ext uri="{FF2B5EF4-FFF2-40B4-BE49-F238E27FC236}">
                    <a16:creationId xmlns:a16="http://schemas.microsoft.com/office/drawing/2014/main" id="{33D97F59-BEB8-4C28-8B75-7EE90593B851}"/>
                  </a:ext>
                </a:extLst>
              </p:cNvPr>
              <p:cNvSpPr/>
              <p:nvPr/>
            </p:nvSpPr>
            <p:spPr>
              <a:xfrm>
                <a:off x="2942813" y="1543405"/>
                <a:ext cx="1079400" cy="1078800"/>
              </a:xfrm>
              <a:prstGeom prst="ellipse">
                <a:avLst/>
              </a:prstGeom>
              <a:solidFill>
                <a:srgbClr val="FFFFFF">
                  <a:alpha val="764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738;p78">
                <a:extLst>
                  <a:ext uri="{FF2B5EF4-FFF2-40B4-BE49-F238E27FC236}">
                    <a16:creationId xmlns:a16="http://schemas.microsoft.com/office/drawing/2014/main" id="{94E32EE2-474C-4685-ACA6-D7C65FC317CE}"/>
                  </a:ext>
                </a:extLst>
              </p:cNvPr>
              <p:cNvSpPr/>
              <p:nvPr/>
            </p:nvSpPr>
            <p:spPr>
              <a:xfrm>
                <a:off x="3244846" y="1798303"/>
                <a:ext cx="474648" cy="568844"/>
              </a:xfrm>
              <a:custGeom>
                <a:avLst/>
                <a:gdLst/>
                <a:ahLst/>
                <a:cxnLst/>
                <a:rect l="l" t="t" r="r" b="b"/>
                <a:pathLst>
                  <a:path w="174503" h="209134" extrusionOk="0">
                    <a:moveTo>
                      <a:pt x="156954" y="42082"/>
                    </a:moveTo>
                    <a:cubicBezTo>
                      <a:pt x="159356" y="42082"/>
                      <a:pt x="161292" y="44018"/>
                      <a:pt x="161292" y="46395"/>
                    </a:cubicBezTo>
                    <a:cubicBezTo>
                      <a:pt x="161292" y="48797"/>
                      <a:pt x="159356" y="50733"/>
                      <a:pt x="156954" y="50733"/>
                    </a:cubicBezTo>
                    <a:cubicBezTo>
                      <a:pt x="154577" y="50733"/>
                      <a:pt x="152616" y="48797"/>
                      <a:pt x="152616" y="46395"/>
                    </a:cubicBezTo>
                    <a:cubicBezTo>
                      <a:pt x="152616" y="44018"/>
                      <a:pt x="154577" y="42082"/>
                      <a:pt x="156954" y="42082"/>
                    </a:cubicBezTo>
                    <a:close/>
                    <a:moveTo>
                      <a:pt x="45366" y="48674"/>
                    </a:moveTo>
                    <a:lnTo>
                      <a:pt x="45366" y="56101"/>
                    </a:lnTo>
                    <a:lnTo>
                      <a:pt x="42278" y="56101"/>
                    </a:lnTo>
                    <a:cubicBezTo>
                      <a:pt x="41788" y="56101"/>
                      <a:pt x="41322" y="56125"/>
                      <a:pt x="40832" y="56199"/>
                    </a:cubicBezTo>
                    <a:lnTo>
                      <a:pt x="40832" y="48674"/>
                    </a:lnTo>
                    <a:close/>
                    <a:moveTo>
                      <a:pt x="133646" y="48674"/>
                    </a:moveTo>
                    <a:lnTo>
                      <a:pt x="133646" y="56199"/>
                    </a:lnTo>
                    <a:cubicBezTo>
                      <a:pt x="133181" y="56125"/>
                      <a:pt x="132691" y="56101"/>
                      <a:pt x="132200" y="56101"/>
                    </a:cubicBezTo>
                    <a:lnTo>
                      <a:pt x="129112" y="56101"/>
                    </a:lnTo>
                    <a:lnTo>
                      <a:pt x="129112" y="48674"/>
                    </a:lnTo>
                    <a:close/>
                    <a:moveTo>
                      <a:pt x="45366" y="62277"/>
                    </a:moveTo>
                    <a:lnTo>
                      <a:pt x="45366" y="78379"/>
                    </a:lnTo>
                    <a:lnTo>
                      <a:pt x="42278" y="78379"/>
                    </a:lnTo>
                    <a:cubicBezTo>
                      <a:pt x="39435" y="78379"/>
                      <a:pt x="37131" y="76075"/>
                      <a:pt x="37131" y="73232"/>
                    </a:cubicBezTo>
                    <a:lnTo>
                      <a:pt x="37131" y="67448"/>
                    </a:lnTo>
                    <a:cubicBezTo>
                      <a:pt x="37131" y="64605"/>
                      <a:pt x="39435" y="62277"/>
                      <a:pt x="42278" y="62277"/>
                    </a:cubicBezTo>
                    <a:close/>
                    <a:moveTo>
                      <a:pt x="132200" y="62277"/>
                    </a:moveTo>
                    <a:cubicBezTo>
                      <a:pt x="135043" y="62277"/>
                      <a:pt x="137372" y="64605"/>
                      <a:pt x="137372" y="67448"/>
                    </a:cubicBezTo>
                    <a:lnTo>
                      <a:pt x="137372" y="73232"/>
                    </a:lnTo>
                    <a:cubicBezTo>
                      <a:pt x="137372" y="76075"/>
                      <a:pt x="135043" y="78379"/>
                      <a:pt x="132200" y="78379"/>
                    </a:cubicBezTo>
                    <a:lnTo>
                      <a:pt x="129112" y="78379"/>
                    </a:lnTo>
                    <a:lnTo>
                      <a:pt x="129112" y="62277"/>
                    </a:lnTo>
                    <a:close/>
                    <a:moveTo>
                      <a:pt x="122936" y="48674"/>
                    </a:moveTo>
                    <a:lnTo>
                      <a:pt x="122936" y="75291"/>
                    </a:lnTo>
                    <a:cubicBezTo>
                      <a:pt x="122936" y="94947"/>
                      <a:pt x="106932" y="110976"/>
                      <a:pt x="87251" y="110976"/>
                    </a:cubicBezTo>
                    <a:cubicBezTo>
                      <a:pt x="67571" y="110976"/>
                      <a:pt x="51567" y="94947"/>
                      <a:pt x="51567" y="75291"/>
                    </a:cubicBezTo>
                    <a:lnTo>
                      <a:pt x="51567" y="48674"/>
                    </a:lnTo>
                    <a:close/>
                    <a:moveTo>
                      <a:pt x="98991" y="115461"/>
                    </a:moveTo>
                    <a:lnTo>
                      <a:pt x="98991" y="126392"/>
                    </a:lnTo>
                    <a:lnTo>
                      <a:pt x="87251" y="138156"/>
                    </a:lnTo>
                    <a:lnTo>
                      <a:pt x="75487" y="126392"/>
                    </a:lnTo>
                    <a:lnTo>
                      <a:pt x="75487" y="115461"/>
                    </a:lnTo>
                    <a:cubicBezTo>
                      <a:pt x="79212" y="116564"/>
                      <a:pt x="83158" y="117152"/>
                      <a:pt x="87251" y="117152"/>
                    </a:cubicBezTo>
                    <a:cubicBezTo>
                      <a:pt x="91320" y="117152"/>
                      <a:pt x="95266" y="116564"/>
                      <a:pt x="98991" y="115461"/>
                    </a:cubicBezTo>
                    <a:close/>
                    <a:moveTo>
                      <a:pt x="72399" y="132053"/>
                    </a:moveTo>
                    <a:lnTo>
                      <a:pt x="82864" y="142519"/>
                    </a:lnTo>
                    <a:lnTo>
                      <a:pt x="72375" y="153008"/>
                    </a:lnTo>
                    <a:lnTo>
                      <a:pt x="65978" y="138475"/>
                    </a:lnTo>
                    <a:lnTo>
                      <a:pt x="72399" y="132053"/>
                    </a:lnTo>
                    <a:close/>
                    <a:moveTo>
                      <a:pt x="102104" y="132053"/>
                    </a:moveTo>
                    <a:lnTo>
                      <a:pt x="108525" y="138475"/>
                    </a:lnTo>
                    <a:lnTo>
                      <a:pt x="102128" y="153008"/>
                    </a:lnTo>
                    <a:lnTo>
                      <a:pt x="91614" y="142519"/>
                    </a:lnTo>
                    <a:lnTo>
                      <a:pt x="102104" y="132053"/>
                    </a:lnTo>
                    <a:close/>
                    <a:moveTo>
                      <a:pt x="87251" y="146906"/>
                    </a:moveTo>
                    <a:lnTo>
                      <a:pt x="98893" y="158547"/>
                    </a:lnTo>
                    <a:lnTo>
                      <a:pt x="93673" y="164601"/>
                    </a:lnTo>
                    <a:lnTo>
                      <a:pt x="80830" y="164601"/>
                    </a:lnTo>
                    <a:lnTo>
                      <a:pt x="75585" y="158547"/>
                    </a:lnTo>
                    <a:lnTo>
                      <a:pt x="87251" y="146906"/>
                    </a:lnTo>
                    <a:close/>
                    <a:moveTo>
                      <a:pt x="60635" y="141710"/>
                    </a:moveTo>
                    <a:lnTo>
                      <a:pt x="68527" y="159626"/>
                    </a:lnTo>
                    <a:cubicBezTo>
                      <a:pt x="68576" y="159748"/>
                      <a:pt x="68625" y="159846"/>
                      <a:pt x="68698" y="159969"/>
                    </a:cubicBezTo>
                    <a:cubicBezTo>
                      <a:pt x="68698" y="159993"/>
                      <a:pt x="68723" y="160018"/>
                      <a:pt x="68747" y="160042"/>
                    </a:cubicBezTo>
                    <a:cubicBezTo>
                      <a:pt x="68796" y="160116"/>
                      <a:pt x="68845" y="160189"/>
                      <a:pt x="68894" y="160238"/>
                    </a:cubicBezTo>
                    <a:cubicBezTo>
                      <a:pt x="68919" y="160287"/>
                      <a:pt x="68943" y="160312"/>
                      <a:pt x="68968" y="160361"/>
                    </a:cubicBezTo>
                    <a:cubicBezTo>
                      <a:pt x="68992" y="160385"/>
                      <a:pt x="68992" y="160410"/>
                      <a:pt x="69017" y="160434"/>
                    </a:cubicBezTo>
                    <a:lnTo>
                      <a:pt x="76075" y="168571"/>
                    </a:lnTo>
                    <a:lnTo>
                      <a:pt x="72571" y="186120"/>
                    </a:lnTo>
                    <a:lnTo>
                      <a:pt x="65635" y="178865"/>
                    </a:lnTo>
                    <a:lnTo>
                      <a:pt x="54459" y="143425"/>
                    </a:lnTo>
                    <a:lnTo>
                      <a:pt x="60635" y="141710"/>
                    </a:lnTo>
                    <a:close/>
                    <a:moveTo>
                      <a:pt x="113843" y="141710"/>
                    </a:moveTo>
                    <a:lnTo>
                      <a:pt x="120044" y="143425"/>
                    </a:lnTo>
                    <a:lnTo>
                      <a:pt x="108844" y="178865"/>
                    </a:lnTo>
                    <a:lnTo>
                      <a:pt x="101932" y="186120"/>
                    </a:lnTo>
                    <a:lnTo>
                      <a:pt x="98403" y="168571"/>
                    </a:lnTo>
                    <a:lnTo>
                      <a:pt x="105461" y="160434"/>
                    </a:lnTo>
                    <a:cubicBezTo>
                      <a:pt x="105486" y="160410"/>
                      <a:pt x="105510" y="160385"/>
                      <a:pt x="105535" y="160361"/>
                    </a:cubicBezTo>
                    <a:cubicBezTo>
                      <a:pt x="105559" y="160312"/>
                      <a:pt x="105584" y="160287"/>
                      <a:pt x="105608" y="160238"/>
                    </a:cubicBezTo>
                    <a:cubicBezTo>
                      <a:pt x="105657" y="160189"/>
                      <a:pt x="105706" y="160116"/>
                      <a:pt x="105755" y="160042"/>
                    </a:cubicBezTo>
                    <a:cubicBezTo>
                      <a:pt x="105755" y="160018"/>
                      <a:pt x="105780" y="159993"/>
                      <a:pt x="105805" y="159969"/>
                    </a:cubicBezTo>
                    <a:cubicBezTo>
                      <a:pt x="105854" y="159846"/>
                      <a:pt x="105927" y="159748"/>
                      <a:pt x="105976" y="159626"/>
                    </a:cubicBezTo>
                    <a:lnTo>
                      <a:pt x="113843" y="141710"/>
                    </a:lnTo>
                    <a:close/>
                    <a:moveTo>
                      <a:pt x="92545" y="170777"/>
                    </a:moveTo>
                    <a:lnTo>
                      <a:pt x="96712" y="191610"/>
                    </a:lnTo>
                    <a:lnTo>
                      <a:pt x="87251" y="201560"/>
                    </a:lnTo>
                    <a:lnTo>
                      <a:pt x="77766" y="191610"/>
                    </a:lnTo>
                    <a:lnTo>
                      <a:pt x="81933" y="170777"/>
                    </a:lnTo>
                    <a:close/>
                    <a:moveTo>
                      <a:pt x="11348" y="0"/>
                    </a:moveTo>
                    <a:cubicBezTo>
                      <a:pt x="9632" y="0"/>
                      <a:pt x="8260" y="1397"/>
                      <a:pt x="8260" y="3088"/>
                    </a:cubicBezTo>
                    <a:cubicBezTo>
                      <a:pt x="8260" y="4804"/>
                      <a:pt x="9632" y="6176"/>
                      <a:pt x="11348" y="6176"/>
                    </a:cubicBezTo>
                    <a:lnTo>
                      <a:pt x="34656" y="6176"/>
                    </a:lnTo>
                    <a:lnTo>
                      <a:pt x="34656" y="12401"/>
                    </a:lnTo>
                    <a:cubicBezTo>
                      <a:pt x="34656" y="14093"/>
                      <a:pt x="36028" y="15490"/>
                      <a:pt x="37744" y="15490"/>
                    </a:cubicBezTo>
                    <a:cubicBezTo>
                      <a:pt x="39459" y="15490"/>
                      <a:pt x="40832" y="14093"/>
                      <a:pt x="40832" y="12401"/>
                    </a:cubicBezTo>
                    <a:lnTo>
                      <a:pt x="40832" y="6176"/>
                    </a:lnTo>
                    <a:lnTo>
                      <a:pt x="133646" y="6176"/>
                    </a:lnTo>
                    <a:lnTo>
                      <a:pt x="133646" y="42498"/>
                    </a:lnTo>
                    <a:lnTo>
                      <a:pt x="40832" y="42498"/>
                    </a:lnTo>
                    <a:lnTo>
                      <a:pt x="40832" y="26837"/>
                    </a:lnTo>
                    <a:cubicBezTo>
                      <a:pt x="40832" y="25121"/>
                      <a:pt x="39459" y="23749"/>
                      <a:pt x="37744" y="23749"/>
                    </a:cubicBezTo>
                    <a:cubicBezTo>
                      <a:pt x="36028" y="23749"/>
                      <a:pt x="34656" y="25121"/>
                      <a:pt x="34656" y="26837"/>
                    </a:cubicBezTo>
                    <a:lnTo>
                      <a:pt x="34656" y="59066"/>
                    </a:lnTo>
                    <a:cubicBezTo>
                      <a:pt x="32376" y="61125"/>
                      <a:pt x="30930" y="64115"/>
                      <a:pt x="30930" y="67448"/>
                    </a:cubicBezTo>
                    <a:lnTo>
                      <a:pt x="30930" y="73232"/>
                    </a:lnTo>
                    <a:cubicBezTo>
                      <a:pt x="30930" y="79482"/>
                      <a:pt x="36028" y="84555"/>
                      <a:pt x="42278" y="84555"/>
                    </a:cubicBezTo>
                    <a:lnTo>
                      <a:pt x="46420" y="84555"/>
                    </a:lnTo>
                    <a:cubicBezTo>
                      <a:pt x="49287" y="97177"/>
                      <a:pt x="57865" y="107667"/>
                      <a:pt x="69311" y="113108"/>
                    </a:cubicBezTo>
                    <a:lnTo>
                      <a:pt x="69311" y="126392"/>
                    </a:lnTo>
                    <a:lnTo>
                      <a:pt x="60316" y="135386"/>
                    </a:lnTo>
                    <a:lnTo>
                      <a:pt x="26445" y="144798"/>
                    </a:lnTo>
                    <a:cubicBezTo>
                      <a:pt x="10882" y="149111"/>
                      <a:pt x="0" y="163424"/>
                      <a:pt x="0" y="179576"/>
                    </a:cubicBezTo>
                    <a:lnTo>
                      <a:pt x="0" y="181512"/>
                    </a:lnTo>
                    <a:cubicBezTo>
                      <a:pt x="0" y="183203"/>
                      <a:pt x="1397" y="184600"/>
                      <a:pt x="3088" y="184600"/>
                    </a:cubicBezTo>
                    <a:cubicBezTo>
                      <a:pt x="4804" y="184600"/>
                      <a:pt x="6176" y="183203"/>
                      <a:pt x="6176" y="181512"/>
                    </a:cubicBezTo>
                    <a:lnTo>
                      <a:pt x="6176" y="179576"/>
                    </a:lnTo>
                    <a:cubicBezTo>
                      <a:pt x="6176" y="166194"/>
                      <a:pt x="15196" y="154332"/>
                      <a:pt x="28087" y="150753"/>
                    </a:cubicBezTo>
                    <a:lnTo>
                      <a:pt x="48503" y="145092"/>
                    </a:lnTo>
                    <a:lnTo>
                      <a:pt x="59949" y="181414"/>
                    </a:lnTo>
                    <a:cubicBezTo>
                      <a:pt x="60096" y="181855"/>
                      <a:pt x="60341" y="182272"/>
                      <a:pt x="60659" y="182615"/>
                    </a:cubicBezTo>
                    <a:lnTo>
                      <a:pt x="80021" y="202957"/>
                    </a:lnTo>
                    <a:lnTo>
                      <a:pt x="37548" y="202957"/>
                    </a:lnTo>
                    <a:lnTo>
                      <a:pt x="37548" y="193252"/>
                    </a:lnTo>
                    <a:cubicBezTo>
                      <a:pt x="37548" y="191561"/>
                      <a:pt x="36151" y="190164"/>
                      <a:pt x="34435" y="190164"/>
                    </a:cubicBezTo>
                    <a:cubicBezTo>
                      <a:pt x="32744" y="190164"/>
                      <a:pt x="31347" y="191561"/>
                      <a:pt x="31347" y="193252"/>
                    </a:cubicBezTo>
                    <a:lnTo>
                      <a:pt x="31347" y="202957"/>
                    </a:lnTo>
                    <a:lnTo>
                      <a:pt x="6176" y="202957"/>
                    </a:lnTo>
                    <a:lnTo>
                      <a:pt x="6176" y="195923"/>
                    </a:lnTo>
                    <a:cubicBezTo>
                      <a:pt x="6176" y="194208"/>
                      <a:pt x="4804" y="192811"/>
                      <a:pt x="3088" y="192811"/>
                    </a:cubicBezTo>
                    <a:cubicBezTo>
                      <a:pt x="1397" y="192811"/>
                      <a:pt x="0" y="194208"/>
                      <a:pt x="0" y="195923"/>
                    </a:cubicBezTo>
                    <a:lnTo>
                      <a:pt x="0" y="206045"/>
                    </a:lnTo>
                    <a:cubicBezTo>
                      <a:pt x="0" y="207761"/>
                      <a:pt x="1397" y="209133"/>
                      <a:pt x="3088" y="209133"/>
                    </a:cubicBezTo>
                    <a:lnTo>
                      <a:pt x="171390" y="209133"/>
                    </a:lnTo>
                    <a:cubicBezTo>
                      <a:pt x="173106" y="209133"/>
                      <a:pt x="174503" y="207761"/>
                      <a:pt x="174503" y="206045"/>
                    </a:cubicBezTo>
                    <a:lnTo>
                      <a:pt x="174503" y="195923"/>
                    </a:lnTo>
                    <a:cubicBezTo>
                      <a:pt x="174503" y="194208"/>
                      <a:pt x="173106" y="192811"/>
                      <a:pt x="171390" y="192811"/>
                    </a:cubicBezTo>
                    <a:cubicBezTo>
                      <a:pt x="169699" y="192811"/>
                      <a:pt x="168302" y="194208"/>
                      <a:pt x="168302" y="195923"/>
                    </a:cubicBezTo>
                    <a:lnTo>
                      <a:pt x="168302" y="202957"/>
                    </a:lnTo>
                    <a:lnTo>
                      <a:pt x="143131" y="202957"/>
                    </a:lnTo>
                    <a:lnTo>
                      <a:pt x="143131" y="193252"/>
                    </a:lnTo>
                    <a:cubicBezTo>
                      <a:pt x="143131" y="191561"/>
                      <a:pt x="141759" y="190164"/>
                      <a:pt x="140043" y="190164"/>
                    </a:cubicBezTo>
                    <a:cubicBezTo>
                      <a:pt x="138328" y="190164"/>
                      <a:pt x="136955" y="191561"/>
                      <a:pt x="136955" y="193252"/>
                    </a:cubicBezTo>
                    <a:lnTo>
                      <a:pt x="136955" y="202957"/>
                    </a:lnTo>
                    <a:lnTo>
                      <a:pt x="94457" y="202957"/>
                    </a:lnTo>
                    <a:lnTo>
                      <a:pt x="113819" y="182615"/>
                    </a:lnTo>
                    <a:cubicBezTo>
                      <a:pt x="114137" y="182272"/>
                      <a:pt x="114383" y="181855"/>
                      <a:pt x="114530" y="181414"/>
                    </a:cubicBezTo>
                    <a:lnTo>
                      <a:pt x="126000" y="145092"/>
                    </a:lnTo>
                    <a:lnTo>
                      <a:pt x="146391" y="150753"/>
                    </a:lnTo>
                    <a:cubicBezTo>
                      <a:pt x="159307" y="154332"/>
                      <a:pt x="168302" y="166169"/>
                      <a:pt x="168302" y="179576"/>
                    </a:cubicBezTo>
                    <a:lnTo>
                      <a:pt x="168302" y="181512"/>
                    </a:lnTo>
                    <a:cubicBezTo>
                      <a:pt x="168302" y="183203"/>
                      <a:pt x="169699" y="184600"/>
                      <a:pt x="171390" y="184600"/>
                    </a:cubicBezTo>
                    <a:cubicBezTo>
                      <a:pt x="173106" y="184600"/>
                      <a:pt x="174503" y="183203"/>
                      <a:pt x="174503" y="181512"/>
                    </a:cubicBezTo>
                    <a:lnTo>
                      <a:pt x="174503" y="179576"/>
                    </a:lnTo>
                    <a:cubicBezTo>
                      <a:pt x="174503" y="163424"/>
                      <a:pt x="163621" y="149111"/>
                      <a:pt x="148058" y="144798"/>
                    </a:cubicBezTo>
                    <a:lnTo>
                      <a:pt x="114187" y="135386"/>
                    </a:lnTo>
                    <a:lnTo>
                      <a:pt x="105192" y="126392"/>
                    </a:lnTo>
                    <a:lnTo>
                      <a:pt x="105192" y="113108"/>
                    </a:lnTo>
                    <a:cubicBezTo>
                      <a:pt x="116613" y="107667"/>
                      <a:pt x="125215" y="97177"/>
                      <a:pt x="128083" y="84555"/>
                    </a:cubicBezTo>
                    <a:lnTo>
                      <a:pt x="132200" y="84555"/>
                    </a:lnTo>
                    <a:cubicBezTo>
                      <a:pt x="138475" y="84555"/>
                      <a:pt x="143548" y="79482"/>
                      <a:pt x="143548" y="73232"/>
                    </a:cubicBezTo>
                    <a:lnTo>
                      <a:pt x="143548" y="67448"/>
                    </a:lnTo>
                    <a:cubicBezTo>
                      <a:pt x="143548" y="64115"/>
                      <a:pt x="142127" y="61125"/>
                      <a:pt x="139847" y="59066"/>
                    </a:cubicBezTo>
                    <a:lnTo>
                      <a:pt x="139847" y="6176"/>
                    </a:lnTo>
                    <a:lnTo>
                      <a:pt x="153866" y="6176"/>
                    </a:lnTo>
                    <a:lnTo>
                      <a:pt x="153866" y="36347"/>
                    </a:lnTo>
                    <a:cubicBezTo>
                      <a:pt x="149577" y="37670"/>
                      <a:pt x="146440" y="41689"/>
                      <a:pt x="146440" y="46395"/>
                    </a:cubicBezTo>
                    <a:cubicBezTo>
                      <a:pt x="146440" y="51125"/>
                      <a:pt x="149577" y="55145"/>
                      <a:pt x="153866" y="56468"/>
                    </a:cubicBezTo>
                    <a:lnTo>
                      <a:pt x="153866" y="64139"/>
                    </a:lnTo>
                    <a:cubicBezTo>
                      <a:pt x="153866" y="65855"/>
                      <a:pt x="155263" y="67228"/>
                      <a:pt x="156954" y="67228"/>
                    </a:cubicBezTo>
                    <a:cubicBezTo>
                      <a:pt x="158670" y="67228"/>
                      <a:pt x="160042" y="65855"/>
                      <a:pt x="160042" y="64139"/>
                    </a:cubicBezTo>
                    <a:lnTo>
                      <a:pt x="160042" y="56468"/>
                    </a:lnTo>
                    <a:cubicBezTo>
                      <a:pt x="164356" y="55145"/>
                      <a:pt x="167469" y="51125"/>
                      <a:pt x="167469" y="46395"/>
                    </a:cubicBezTo>
                    <a:cubicBezTo>
                      <a:pt x="167469" y="41689"/>
                      <a:pt x="164356" y="37670"/>
                      <a:pt x="160042" y="36347"/>
                    </a:cubicBezTo>
                    <a:lnTo>
                      <a:pt x="160042" y="6176"/>
                    </a:lnTo>
                    <a:lnTo>
                      <a:pt x="163155" y="6176"/>
                    </a:lnTo>
                    <a:cubicBezTo>
                      <a:pt x="164846" y="6176"/>
                      <a:pt x="166243" y="4804"/>
                      <a:pt x="166243" y="3088"/>
                    </a:cubicBezTo>
                    <a:cubicBezTo>
                      <a:pt x="166243" y="1397"/>
                      <a:pt x="164846" y="0"/>
                      <a:pt x="163155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645CA7"/>
                  </a:gs>
                  <a:gs pos="100000">
                    <a:srgbClr val="D77EAD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C05BFEE7-DF66-46E2-8232-30D5D4886FB7}"/>
                </a:ext>
              </a:extLst>
            </p:cNvPr>
            <p:cNvCxnSpPr>
              <a:cxnSpLocks/>
              <a:stCxn id="109" idx="3"/>
              <a:endCxn id="138" idx="1"/>
            </p:cNvCxnSpPr>
            <p:nvPr/>
          </p:nvCxnSpPr>
          <p:spPr>
            <a:xfrm>
              <a:off x="6744065" y="3331417"/>
              <a:ext cx="372637" cy="462722"/>
            </a:xfrm>
            <a:prstGeom prst="line">
              <a:avLst/>
            </a:prstGeom>
            <a:ln w="28575">
              <a:solidFill>
                <a:srgbClr val="E6DCE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BBDC1E9F-D248-4B3D-988D-8C57F6FD0C60}"/>
              </a:ext>
            </a:extLst>
          </p:cNvPr>
          <p:cNvGrpSpPr/>
          <p:nvPr/>
        </p:nvGrpSpPr>
        <p:grpSpPr>
          <a:xfrm>
            <a:off x="5873859" y="924594"/>
            <a:ext cx="1216287" cy="1889385"/>
            <a:chOff x="5873859" y="924594"/>
            <a:chExt cx="1216287" cy="1889385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110" name="Google Shape;799;p78">
              <a:extLst>
                <a:ext uri="{FF2B5EF4-FFF2-40B4-BE49-F238E27FC236}">
                  <a16:creationId xmlns:a16="http://schemas.microsoft.com/office/drawing/2014/main" id="{E1734768-F77F-463D-9CC2-3C67FDD6CF81}"/>
                </a:ext>
              </a:extLst>
            </p:cNvPr>
            <p:cNvSpPr/>
            <p:nvPr/>
          </p:nvSpPr>
          <p:spPr>
            <a:xfrm rot="-5400000">
              <a:off x="6734115" y="2752179"/>
              <a:ext cx="61800" cy="61800"/>
            </a:xfrm>
            <a:prstGeom prst="ellipse">
              <a:avLst/>
            </a:prstGeom>
            <a:solidFill>
              <a:srgbClr val="FFFFFF">
                <a:alpha val="76470"/>
              </a:srgbClr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3" name="Google Shape;739;p78">
              <a:extLst>
                <a:ext uri="{FF2B5EF4-FFF2-40B4-BE49-F238E27FC236}">
                  <a16:creationId xmlns:a16="http://schemas.microsoft.com/office/drawing/2014/main" id="{F68CD9F7-4B74-488F-B33D-BA59093E9E08}"/>
                </a:ext>
              </a:extLst>
            </p:cNvPr>
            <p:cNvGrpSpPr/>
            <p:nvPr/>
          </p:nvGrpSpPr>
          <p:grpSpPr>
            <a:xfrm>
              <a:off x="5873859" y="924594"/>
              <a:ext cx="1216287" cy="1216287"/>
              <a:chOff x="3906875" y="1780198"/>
              <a:chExt cx="842100" cy="842100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144" name="Google Shape;740;p78">
                <a:extLst>
                  <a:ext uri="{FF2B5EF4-FFF2-40B4-BE49-F238E27FC236}">
                    <a16:creationId xmlns:a16="http://schemas.microsoft.com/office/drawing/2014/main" id="{2504317F-17E7-4A33-9DED-704006B1EB5D}"/>
                  </a:ext>
                </a:extLst>
              </p:cNvPr>
              <p:cNvSpPr/>
              <p:nvPr/>
            </p:nvSpPr>
            <p:spPr>
              <a:xfrm>
                <a:off x="3906875" y="1780198"/>
                <a:ext cx="842100" cy="842100"/>
              </a:xfrm>
              <a:prstGeom prst="ellipse">
                <a:avLst/>
              </a:prstGeom>
              <a:solidFill>
                <a:srgbClr val="FFFFFF">
                  <a:alpha val="764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741;p78">
                <a:extLst>
                  <a:ext uri="{FF2B5EF4-FFF2-40B4-BE49-F238E27FC236}">
                    <a16:creationId xmlns:a16="http://schemas.microsoft.com/office/drawing/2014/main" id="{7931B937-2DF2-4323-B8BB-44539F94F3E9}"/>
                  </a:ext>
                </a:extLst>
              </p:cNvPr>
              <p:cNvSpPr/>
              <p:nvPr/>
            </p:nvSpPr>
            <p:spPr>
              <a:xfrm>
                <a:off x="4142622" y="1979159"/>
                <a:ext cx="370819" cy="444410"/>
              </a:xfrm>
              <a:custGeom>
                <a:avLst/>
                <a:gdLst/>
                <a:ahLst/>
                <a:cxnLst/>
                <a:rect l="l" t="t" r="r" b="b"/>
                <a:pathLst>
                  <a:path w="174503" h="209134" extrusionOk="0">
                    <a:moveTo>
                      <a:pt x="156954" y="42082"/>
                    </a:moveTo>
                    <a:cubicBezTo>
                      <a:pt x="159356" y="42082"/>
                      <a:pt x="161292" y="44018"/>
                      <a:pt x="161292" y="46395"/>
                    </a:cubicBezTo>
                    <a:cubicBezTo>
                      <a:pt x="161292" y="48797"/>
                      <a:pt x="159356" y="50733"/>
                      <a:pt x="156954" y="50733"/>
                    </a:cubicBezTo>
                    <a:cubicBezTo>
                      <a:pt x="154577" y="50733"/>
                      <a:pt x="152616" y="48797"/>
                      <a:pt x="152616" y="46395"/>
                    </a:cubicBezTo>
                    <a:cubicBezTo>
                      <a:pt x="152616" y="44018"/>
                      <a:pt x="154577" y="42082"/>
                      <a:pt x="156954" y="42082"/>
                    </a:cubicBezTo>
                    <a:close/>
                    <a:moveTo>
                      <a:pt x="45366" y="48674"/>
                    </a:moveTo>
                    <a:lnTo>
                      <a:pt x="45366" y="56101"/>
                    </a:lnTo>
                    <a:lnTo>
                      <a:pt x="42278" y="56101"/>
                    </a:lnTo>
                    <a:cubicBezTo>
                      <a:pt x="41788" y="56101"/>
                      <a:pt x="41322" y="56125"/>
                      <a:pt x="40832" y="56199"/>
                    </a:cubicBezTo>
                    <a:lnTo>
                      <a:pt x="40832" y="48674"/>
                    </a:lnTo>
                    <a:close/>
                    <a:moveTo>
                      <a:pt x="133646" y="48674"/>
                    </a:moveTo>
                    <a:lnTo>
                      <a:pt x="133646" y="56199"/>
                    </a:lnTo>
                    <a:cubicBezTo>
                      <a:pt x="133181" y="56125"/>
                      <a:pt x="132691" y="56101"/>
                      <a:pt x="132200" y="56101"/>
                    </a:cubicBezTo>
                    <a:lnTo>
                      <a:pt x="129112" y="56101"/>
                    </a:lnTo>
                    <a:lnTo>
                      <a:pt x="129112" y="48674"/>
                    </a:lnTo>
                    <a:close/>
                    <a:moveTo>
                      <a:pt x="45366" y="62277"/>
                    </a:moveTo>
                    <a:lnTo>
                      <a:pt x="45366" y="75291"/>
                    </a:lnTo>
                    <a:lnTo>
                      <a:pt x="45366" y="78379"/>
                    </a:lnTo>
                    <a:lnTo>
                      <a:pt x="42278" y="78379"/>
                    </a:lnTo>
                    <a:cubicBezTo>
                      <a:pt x="39435" y="78379"/>
                      <a:pt x="37131" y="76075"/>
                      <a:pt x="37131" y="73208"/>
                    </a:cubicBezTo>
                    <a:lnTo>
                      <a:pt x="37131" y="67448"/>
                    </a:lnTo>
                    <a:cubicBezTo>
                      <a:pt x="37131" y="64605"/>
                      <a:pt x="39435" y="62277"/>
                      <a:pt x="42278" y="62277"/>
                    </a:cubicBezTo>
                    <a:close/>
                    <a:moveTo>
                      <a:pt x="132200" y="62277"/>
                    </a:moveTo>
                    <a:cubicBezTo>
                      <a:pt x="135043" y="62277"/>
                      <a:pt x="137372" y="64605"/>
                      <a:pt x="137372" y="67448"/>
                    </a:cubicBezTo>
                    <a:lnTo>
                      <a:pt x="137372" y="73208"/>
                    </a:lnTo>
                    <a:cubicBezTo>
                      <a:pt x="137372" y="76075"/>
                      <a:pt x="135043" y="78379"/>
                      <a:pt x="132200" y="78379"/>
                    </a:cubicBezTo>
                    <a:lnTo>
                      <a:pt x="129112" y="78379"/>
                    </a:lnTo>
                    <a:lnTo>
                      <a:pt x="129112" y="62277"/>
                    </a:lnTo>
                    <a:close/>
                    <a:moveTo>
                      <a:pt x="122936" y="48674"/>
                    </a:moveTo>
                    <a:lnTo>
                      <a:pt x="122936" y="59189"/>
                    </a:lnTo>
                    <a:lnTo>
                      <a:pt x="122936" y="75291"/>
                    </a:lnTo>
                    <a:cubicBezTo>
                      <a:pt x="122936" y="94947"/>
                      <a:pt x="106932" y="110976"/>
                      <a:pt x="87251" y="110976"/>
                    </a:cubicBezTo>
                    <a:cubicBezTo>
                      <a:pt x="67571" y="110976"/>
                      <a:pt x="51567" y="94947"/>
                      <a:pt x="51567" y="75291"/>
                    </a:cubicBezTo>
                    <a:lnTo>
                      <a:pt x="51567" y="48674"/>
                    </a:lnTo>
                    <a:close/>
                    <a:moveTo>
                      <a:pt x="40268" y="84384"/>
                    </a:moveTo>
                    <a:cubicBezTo>
                      <a:pt x="40905" y="84506"/>
                      <a:pt x="41592" y="84555"/>
                      <a:pt x="42278" y="84555"/>
                    </a:cubicBezTo>
                    <a:lnTo>
                      <a:pt x="46420" y="84555"/>
                    </a:lnTo>
                    <a:cubicBezTo>
                      <a:pt x="49287" y="97177"/>
                      <a:pt x="57865" y="107667"/>
                      <a:pt x="69311" y="113108"/>
                    </a:cubicBezTo>
                    <a:lnTo>
                      <a:pt x="69311" y="134896"/>
                    </a:lnTo>
                    <a:lnTo>
                      <a:pt x="62498" y="134896"/>
                    </a:lnTo>
                    <a:cubicBezTo>
                      <a:pt x="62203" y="134896"/>
                      <a:pt x="61934" y="134921"/>
                      <a:pt x="61664" y="134994"/>
                    </a:cubicBezTo>
                    <a:lnTo>
                      <a:pt x="38111" y="141538"/>
                    </a:lnTo>
                    <a:lnTo>
                      <a:pt x="40268" y="84384"/>
                    </a:lnTo>
                    <a:close/>
                    <a:moveTo>
                      <a:pt x="134235" y="84384"/>
                    </a:moveTo>
                    <a:lnTo>
                      <a:pt x="136391" y="141538"/>
                    </a:lnTo>
                    <a:lnTo>
                      <a:pt x="112814" y="134994"/>
                    </a:lnTo>
                    <a:cubicBezTo>
                      <a:pt x="112544" y="134921"/>
                      <a:pt x="112275" y="134896"/>
                      <a:pt x="112005" y="134896"/>
                    </a:cubicBezTo>
                    <a:lnTo>
                      <a:pt x="105192" y="134896"/>
                    </a:lnTo>
                    <a:lnTo>
                      <a:pt x="105192" y="113108"/>
                    </a:lnTo>
                    <a:cubicBezTo>
                      <a:pt x="116613" y="107667"/>
                      <a:pt x="125215" y="97177"/>
                      <a:pt x="128083" y="84555"/>
                    </a:cubicBezTo>
                    <a:lnTo>
                      <a:pt x="132200" y="84555"/>
                    </a:lnTo>
                    <a:cubicBezTo>
                      <a:pt x="132911" y="84555"/>
                      <a:pt x="133573" y="84506"/>
                      <a:pt x="134235" y="84384"/>
                    </a:cubicBezTo>
                    <a:close/>
                    <a:moveTo>
                      <a:pt x="98991" y="115461"/>
                    </a:moveTo>
                    <a:lnTo>
                      <a:pt x="98991" y="136906"/>
                    </a:lnTo>
                    <a:lnTo>
                      <a:pt x="87251" y="151930"/>
                    </a:lnTo>
                    <a:lnTo>
                      <a:pt x="75487" y="136906"/>
                    </a:lnTo>
                    <a:lnTo>
                      <a:pt x="75487" y="115461"/>
                    </a:lnTo>
                    <a:cubicBezTo>
                      <a:pt x="79212" y="116564"/>
                      <a:pt x="83158" y="117152"/>
                      <a:pt x="87251" y="117152"/>
                    </a:cubicBezTo>
                    <a:cubicBezTo>
                      <a:pt x="91320" y="117152"/>
                      <a:pt x="95266" y="116564"/>
                      <a:pt x="98991" y="115461"/>
                    </a:cubicBezTo>
                    <a:close/>
                    <a:moveTo>
                      <a:pt x="111564" y="141072"/>
                    </a:moveTo>
                    <a:lnTo>
                      <a:pt x="120363" y="143523"/>
                    </a:lnTo>
                    <a:lnTo>
                      <a:pt x="109015" y="202957"/>
                    </a:lnTo>
                    <a:lnTo>
                      <a:pt x="65463" y="202957"/>
                    </a:lnTo>
                    <a:lnTo>
                      <a:pt x="54116" y="143523"/>
                    </a:lnTo>
                    <a:lnTo>
                      <a:pt x="62914" y="141072"/>
                    </a:lnTo>
                    <a:lnTo>
                      <a:pt x="70880" y="141072"/>
                    </a:lnTo>
                    <a:lnTo>
                      <a:pt x="84800" y="158866"/>
                    </a:lnTo>
                    <a:cubicBezTo>
                      <a:pt x="85389" y="159626"/>
                      <a:pt x="86296" y="160042"/>
                      <a:pt x="87251" y="160042"/>
                    </a:cubicBezTo>
                    <a:cubicBezTo>
                      <a:pt x="88207" y="160042"/>
                      <a:pt x="89090" y="159626"/>
                      <a:pt x="89678" y="158866"/>
                    </a:cubicBezTo>
                    <a:lnTo>
                      <a:pt x="103599" y="141072"/>
                    </a:lnTo>
                    <a:close/>
                    <a:moveTo>
                      <a:pt x="11348" y="0"/>
                    </a:moveTo>
                    <a:cubicBezTo>
                      <a:pt x="9632" y="0"/>
                      <a:pt x="8260" y="1397"/>
                      <a:pt x="8260" y="3088"/>
                    </a:cubicBezTo>
                    <a:cubicBezTo>
                      <a:pt x="8260" y="4804"/>
                      <a:pt x="9632" y="6176"/>
                      <a:pt x="11348" y="6176"/>
                    </a:cubicBezTo>
                    <a:lnTo>
                      <a:pt x="34656" y="6176"/>
                    </a:lnTo>
                    <a:lnTo>
                      <a:pt x="34656" y="13259"/>
                    </a:lnTo>
                    <a:cubicBezTo>
                      <a:pt x="34656" y="14950"/>
                      <a:pt x="36028" y="16347"/>
                      <a:pt x="37744" y="16347"/>
                    </a:cubicBezTo>
                    <a:cubicBezTo>
                      <a:pt x="39459" y="16347"/>
                      <a:pt x="40832" y="14950"/>
                      <a:pt x="40832" y="13259"/>
                    </a:cubicBezTo>
                    <a:lnTo>
                      <a:pt x="40832" y="6176"/>
                    </a:lnTo>
                    <a:lnTo>
                      <a:pt x="133646" y="6176"/>
                    </a:lnTo>
                    <a:lnTo>
                      <a:pt x="133646" y="42498"/>
                    </a:lnTo>
                    <a:lnTo>
                      <a:pt x="40832" y="42498"/>
                    </a:lnTo>
                    <a:lnTo>
                      <a:pt x="40832" y="27646"/>
                    </a:lnTo>
                    <a:cubicBezTo>
                      <a:pt x="40832" y="25930"/>
                      <a:pt x="39459" y="24533"/>
                      <a:pt x="37744" y="24533"/>
                    </a:cubicBezTo>
                    <a:cubicBezTo>
                      <a:pt x="36028" y="24533"/>
                      <a:pt x="34656" y="25930"/>
                      <a:pt x="34656" y="27646"/>
                    </a:cubicBezTo>
                    <a:lnTo>
                      <a:pt x="34656" y="59066"/>
                    </a:lnTo>
                    <a:cubicBezTo>
                      <a:pt x="32376" y="61125"/>
                      <a:pt x="30930" y="64115"/>
                      <a:pt x="30930" y="67448"/>
                    </a:cubicBezTo>
                    <a:lnTo>
                      <a:pt x="30930" y="73208"/>
                    </a:lnTo>
                    <a:cubicBezTo>
                      <a:pt x="30930" y="76296"/>
                      <a:pt x="32180" y="79114"/>
                      <a:pt x="34190" y="81149"/>
                    </a:cubicBezTo>
                    <a:lnTo>
                      <a:pt x="31837" y="143278"/>
                    </a:lnTo>
                    <a:lnTo>
                      <a:pt x="26445" y="144798"/>
                    </a:lnTo>
                    <a:cubicBezTo>
                      <a:pt x="10882" y="149111"/>
                      <a:pt x="0" y="163424"/>
                      <a:pt x="0" y="179576"/>
                    </a:cubicBezTo>
                    <a:lnTo>
                      <a:pt x="0" y="182321"/>
                    </a:lnTo>
                    <a:cubicBezTo>
                      <a:pt x="0" y="184012"/>
                      <a:pt x="1397" y="185409"/>
                      <a:pt x="3088" y="185409"/>
                    </a:cubicBezTo>
                    <a:cubicBezTo>
                      <a:pt x="4804" y="185409"/>
                      <a:pt x="6176" y="184012"/>
                      <a:pt x="6176" y="182321"/>
                    </a:cubicBezTo>
                    <a:lnTo>
                      <a:pt x="6176" y="179576"/>
                    </a:lnTo>
                    <a:cubicBezTo>
                      <a:pt x="6176" y="166194"/>
                      <a:pt x="15196" y="154332"/>
                      <a:pt x="28087" y="150753"/>
                    </a:cubicBezTo>
                    <a:lnTo>
                      <a:pt x="48135" y="145190"/>
                    </a:lnTo>
                    <a:lnTo>
                      <a:pt x="59164" y="202957"/>
                    </a:lnTo>
                    <a:lnTo>
                      <a:pt x="37548" y="202957"/>
                    </a:lnTo>
                    <a:lnTo>
                      <a:pt x="37548" y="193252"/>
                    </a:lnTo>
                    <a:cubicBezTo>
                      <a:pt x="37548" y="191561"/>
                      <a:pt x="36151" y="190164"/>
                      <a:pt x="34435" y="190164"/>
                    </a:cubicBezTo>
                    <a:cubicBezTo>
                      <a:pt x="32744" y="190164"/>
                      <a:pt x="31347" y="191561"/>
                      <a:pt x="31347" y="193252"/>
                    </a:cubicBezTo>
                    <a:lnTo>
                      <a:pt x="31347" y="202957"/>
                    </a:lnTo>
                    <a:lnTo>
                      <a:pt x="6176" y="202957"/>
                    </a:lnTo>
                    <a:lnTo>
                      <a:pt x="6176" y="196756"/>
                    </a:lnTo>
                    <a:cubicBezTo>
                      <a:pt x="6176" y="195041"/>
                      <a:pt x="4804" y="193644"/>
                      <a:pt x="3088" y="193644"/>
                    </a:cubicBezTo>
                    <a:cubicBezTo>
                      <a:pt x="1397" y="193644"/>
                      <a:pt x="0" y="195041"/>
                      <a:pt x="0" y="196756"/>
                    </a:cubicBezTo>
                    <a:lnTo>
                      <a:pt x="0" y="206045"/>
                    </a:lnTo>
                    <a:cubicBezTo>
                      <a:pt x="0" y="207761"/>
                      <a:pt x="1397" y="209133"/>
                      <a:pt x="3088" y="209133"/>
                    </a:cubicBezTo>
                    <a:lnTo>
                      <a:pt x="171390" y="209133"/>
                    </a:lnTo>
                    <a:cubicBezTo>
                      <a:pt x="173106" y="209133"/>
                      <a:pt x="174503" y="207761"/>
                      <a:pt x="174503" y="206045"/>
                    </a:cubicBezTo>
                    <a:lnTo>
                      <a:pt x="174503" y="196756"/>
                    </a:lnTo>
                    <a:cubicBezTo>
                      <a:pt x="174503" y="195041"/>
                      <a:pt x="173106" y="193644"/>
                      <a:pt x="171390" y="193644"/>
                    </a:cubicBezTo>
                    <a:cubicBezTo>
                      <a:pt x="169699" y="193644"/>
                      <a:pt x="168302" y="195041"/>
                      <a:pt x="168302" y="196756"/>
                    </a:cubicBezTo>
                    <a:lnTo>
                      <a:pt x="168302" y="202957"/>
                    </a:lnTo>
                    <a:lnTo>
                      <a:pt x="143131" y="202957"/>
                    </a:lnTo>
                    <a:lnTo>
                      <a:pt x="143131" y="193252"/>
                    </a:lnTo>
                    <a:cubicBezTo>
                      <a:pt x="143131" y="191561"/>
                      <a:pt x="141759" y="190164"/>
                      <a:pt x="140043" y="190164"/>
                    </a:cubicBezTo>
                    <a:cubicBezTo>
                      <a:pt x="138328" y="190164"/>
                      <a:pt x="136955" y="191561"/>
                      <a:pt x="136955" y="193252"/>
                    </a:cubicBezTo>
                    <a:lnTo>
                      <a:pt x="136955" y="202957"/>
                    </a:lnTo>
                    <a:lnTo>
                      <a:pt x="115314" y="202957"/>
                    </a:lnTo>
                    <a:lnTo>
                      <a:pt x="126367" y="145190"/>
                    </a:lnTo>
                    <a:lnTo>
                      <a:pt x="146391" y="150753"/>
                    </a:lnTo>
                    <a:cubicBezTo>
                      <a:pt x="159307" y="154332"/>
                      <a:pt x="168302" y="166194"/>
                      <a:pt x="168302" y="179576"/>
                    </a:cubicBezTo>
                    <a:lnTo>
                      <a:pt x="168302" y="182321"/>
                    </a:lnTo>
                    <a:cubicBezTo>
                      <a:pt x="168302" y="184012"/>
                      <a:pt x="169699" y="185409"/>
                      <a:pt x="171390" y="185409"/>
                    </a:cubicBezTo>
                    <a:cubicBezTo>
                      <a:pt x="173106" y="185409"/>
                      <a:pt x="174503" y="184012"/>
                      <a:pt x="174503" y="182321"/>
                    </a:cubicBezTo>
                    <a:lnTo>
                      <a:pt x="174503" y="179576"/>
                    </a:lnTo>
                    <a:cubicBezTo>
                      <a:pt x="174503" y="163424"/>
                      <a:pt x="163621" y="149111"/>
                      <a:pt x="148058" y="144798"/>
                    </a:cubicBezTo>
                    <a:lnTo>
                      <a:pt x="142641" y="143278"/>
                    </a:lnTo>
                    <a:lnTo>
                      <a:pt x="140313" y="81149"/>
                    </a:lnTo>
                    <a:cubicBezTo>
                      <a:pt x="142323" y="79114"/>
                      <a:pt x="143548" y="76296"/>
                      <a:pt x="143548" y="73208"/>
                    </a:cubicBezTo>
                    <a:lnTo>
                      <a:pt x="143548" y="67448"/>
                    </a:lnTo>
                    <a:cubicBezTo>
                      <a:pt x="143548" y="64115"/>
                      <a:pt x="142127" y="61125"/>
                      <a:pt x="139847" y="59066"/>
                    </a:cubicBezTo>
                    <a:lnTo>
                      <a:pt x="139847" y="6176"/>
                    </a:lnTo>
                    <a:lnTo>
                      <a:pt x="153866" y="6176"/>
                    </a:lnTo>
                    <a:lnTo>
                      <a:pt x="153866" y="36347"/>
                    </a:lnTo>
                    <a:cubicBezTo>
                      <a:pt x="149577" y="37670"/>
                      <a:pt x="146440" y="41689"/>
                      <a:pt x="146440" y="46395"/>
                    </a:cubicBezTo>
                    <a:cubicBezTo>
                      <a:pt x="146440" y="51125"/>
                      <a:pt x="149577" y="55145"/>
                      <a:pt x="153866" y="56468"/>
                    </a:cubicBezTo>
                    <a:lnTo>
                      <a:pt x="153866" y="64139"/>
                    </a:lnTo>
                    <a:cubicBezTo>
                      <a:pt x="153866" y="65855"/>
                      <a:pt x="155239" y="67228"/>
                      <a:pt x="156954" y="67228"/>
                    </a:cubicBezTo>
                    <a:cubicBezTo>
                      <a:pt x="158670" y="67228"/>
                      <a:pt x="160042" y="65855"/>
                      <a:pt x="160042" y="64139"/>
                    </a:cubicBezTo>
                    <a:lnTo>
                      <a:pt x="160042" y="56468"/>
                    </a:lnTo>
                    <a:cubicBezTo>
                      <a:pt x="164356" y="55145"/>
                      <a:pt x="167469" y="51125"/>
                      <a:pt x="167469" y="46395"/>
                    </a:cubicBezTo>
                    <a:cubicBezTo>
                      <a:pt x="167469" y="41689"/>
                      <a:pt x="164356" y="37670"/>
                      <a:pt x="160042" y="36347"/>
                    </a:cubicBezTo>
                    <a:lnTo>
                      <a:pt x="160042" y="6176"/>
                    </a:lnTo>
                    <a:lnTo>
                      <a:pt x="163155" y="6176"/>
                    </a:lnTo>
                    <a:cubicBezTo>
                      <a:pt x="164846" y="6176"/>
                      <a:pt x="166243" y="4804"/>
                      <a:pt x="166243" y="3088"/>
                    </a:cubicBezTo>
                    <a:cubicBezTo>
                      <a:pt x="166243" y="1397"/>
                      <a:pt x="164846" y="0"/>
                      <a:pt x="163155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645CA7"/>
                  </a:gs>
                  <a:gs pos="100000">
                    <a:srgbClr val="D77EAD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B875C877-EF8B-4770-BF74-4DBD26B0B107}"/>
                </a:ext>
              </a:extLst>
            </p:cNvPr>
            <p:cNvCxnSpPr>
              <a:stCxn id="110" idx="7"/>
              <a:endCxn id="144" idx="4"/>
            </p:cNvCxnSpPr>
            <p:nvPr/>
          </p:nvCxnSpPr>
          <p:spPr>
            <a:xfrm flipH="1" flipV="1">
              <a:off x="6482003" y="2140881"/>
              <a:ext cx="261162" cy="620348"/>
            </a:xfrm>
            <a:prstGeom prst="line">
              <a:avLst/>
            </a:prstGeom>
            <a:ln w="28575">
              <a:solidFill>
                <a:srgbClr val="E6DCE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C2D461E7-A7D7-4D5F-B5C3-18B935A77FD4}"/>
              </a:ext>
            </a:extLst>
          </p:cNvPr>
          <p:cNvGrpSpPr/>
          <p:nvPr/>
        </p:nvGrpSpPr>
        <p:grpSpPr>
          <a:xfrm>
            <a:off x="7899762" y="2214596"/>
            <a:ext cx="1216287" cy="1631299"/>
            <a:chOff x="7899762" y="2214596"/>
            <a:chExt cx="1216287" cy="1631299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117" name="Google Shape;794;p78">
              <a:extLst>
                <a:ext uri="{FF2B5EF4-FFF2-40B4-BE49-F238E27FC236}">
                  <a16:creationId xmlns:a16="http://schemas.microsoft.com/office/drawing/2014/main" id="{20077792-0F56-4C54-A875-BB9574B3D6EA}"/>
                </a:ext>
              </a:extLst>
            </p:cNvPr>
            <p:cNvSpPr/>
            <p:nvPr/>
          </p:nvSpPr>
          <p:spPr>
            <a:xfrm rot="-5400000">
              <a:off x="8047025" y="2214596"/>
              <a:ext cx="61800" cy="61800"/>
            </a:xfrm>
            <a:prstGeom prst="ellipse">
              <a:avLst/>
            </a:prstGeom>
            <a:solidFill>
              <a:srgbClr val="FFFFFF">
                <a:alpha val="76470"/>
              </a:srgbClr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0" name="Google Shape;739;p78">
              <a:extLst>
                <a:ext uri="{FF2B5EF4-FFF2-40B4-BE49-F238E27FC236}">
                  <a16:creationId xmlns:a16="http://schemas.microsoft.com/office/drawing/2014/main" id="{D2769DE2-AE54-491C-B9E1-FBE372289EA3}"/>
                </a:ext>
              </a:extLst>
            </p:cNvPr>
            <p:cNvGrpSpPr/>
            <p:nvPr/>
          </p:nvGrpSpPr>
          <p:grpSpPr>
            <a:xfrm>
              <a:off x="7899762" y="2629608"/>
              <a:ext cx="1216287" cy="1216287"/>
              <a:chOff x="3906875" y="1780198"/>
              <a:chExt cx="842100" cy="842100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171" name="Google Shape;740;p78">
                <a:extLst>
                  <a:ext uri="{FF2B5EF4-FFF2-40B4-BE49-F238E27FC236}">
                    <a16:creationId xmlns:a16="http://schemas.microsoft.com/office/drawing/2014/main" id="{ECE0D18F-3A4E-4E2C-A309-B7C8F7E1574A}"/>
                  </a:ext>
                </a:extLst>
              </p:cNvPr>
              <p:cNvSpPr/>
              <p:nvPr/>
            </p:nvSpPr>
            <p:spPr>
              <a:xfrm>
                <a:off x="3906875" y="1780198"/>
                <a:ext cx="842100" cy="842100"/>
              </a:xfrm>
              <a:prstGeom prst="ellipse">
                <a:avLst/>
              </a:prstGeom>
              <a:solidFill>
                <a:srgbClr val="FFFFFF">
                  <a:alpha val="764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741;p78">
                <a:extLst>
                  <a:ext uri="{FF2B5EF4-FFF2-40B4-BE49-F238E27FC236}">
                    <a16:creationId xmlns:a16="http://schemas.microsoft.com/office/drawing/2014/main" id="{25AC5AE5-2709-43E1-BE2F-941ED4EB3942}"/>
                  </a:ext>
                </a:extLst>
              </p:cNvPr>
              <p:cNvSpPr/>
              <p:nvPr/>
            </p:nvSpPr>
            <p:spPr>
              <a:xfrm>
                <a:off x="4142622" y="1979159"/>
                <a:ext cx="370819" cy="444410"/>
              </a:xfrm>
              <a:custGeom>
                <a:avLst/>
                <a:gdLst/>
                <a:ahLst/>
                <a:cxnLst/>
                <a:rect l="l" t="t" r="r" b="b"/>
                <a:pathLst>
                  <a:path w="174503" h="209134" extrusionOk="0">
                    <a:moveTo>
                      <a:pt x="156954" y="42082"/>
                    </a:moveTo>
                    <a:cubicBezTo>
                      <a:pt x="159356" y="42082"/>
                      <a:pt x="161292" y="44018"/>
                      <a:pt x="161292" y="46395"/>
                    </a:cubicBezTo>
                    <a:cubicBezTo>
                      <a:pt x="161292" y="48797"/>
                      <a:pt x="159356" y="50733"/>
                      <a:pt x="156954" y="50733"/>
                    </a:cubicBezTo>
                    <a:cubicBezTo>
                      <a:pt x="154577" y="50733"/>
                      <a:pt x="152616" y="48797"/>
                      <a:pt x="152616" y="46395"/>
                    </a:cubicBezTo>
                    <a:cubicBezTo>
                      <a:pt x="152616" y="44018"/>
                      <a:pt x="154577" y="42082"/>
                      <a:pt x="156954" y="42082"/>
                    </a:cubicBezTo>
                    <a:close/>
                    <a:moveTo>
                      <a:pt x="45366" y="48674"/>
                    </a:moveTo>
                    <a:lnTo>
                      <a:pt x="45366" y="56101"/>
                    </a:lnTo>
                    <a:lnTo>
                      <a:pt x="42278" y="56101"/>
                    </a:lnTo>
                    <a:cubicBezTo>
                      <a:pt x="41788" y="56101"/>
                      <a:pt x="41322" y="56125"/>
                      <a:pt x="40832" y="56199"/>
                    </a:cubicBezTo>
                    <a:lnTo>
                      <a:pt x="40832" y="48674"/>
                    </a:lnTo>
                    <a:close/>
                    <a:moveTo>
                      <a:pt x="133646" y="48674"/>
                    </a:moveTo>
                    <a:lnTo>
                      <a:pt x="133646" y="56199"/>
                    </a:lnTo>
                    <a:cubicBezTo>
                      <a:pt x="133181" y="56125"/>
                      <a:pt x="132691" y="56101"/>
                      <a:pt x="132200" y="56101"/>
                    </a:cubicBezTo>
                    <a:lnTo>
                      <a:pt x="129112" y="56101"/>
                    </a:lnTo>
                    <a:lnTo>
                      <a:pt x="129112" y="48674"/>
                    </a:lnTo>
                    <a:close/>
                    <a:moveTo>
                      <a:pt x="45366" y="62277"/>
                    </a:moveTo>
                    <a:lnTo>
                      <a:pt x="45366" y="75291"/>
                    </a:lnTo>
                    <a:lnTo>
                      <a:pt x="45366" y="78379"/>
                    </a:lnTo>
                    <a:lnTo>
                      <a:pt x="42278" y="78379"/>
                    </a:lnTo>
                    <a:cubicBezTo>
                      <a:pt x="39435" y="78379"/>
                      <a:pt x="37131" y="76075"/>
                      <a:pt x="37131" y="73208"/>
                    </a:cubicBezTo>
                    <a:lnTo>
                      <a:pt x="37131" y="67448"/>
                    </a:lnTo>
                    <a:cubicBezTo>
                      <a:pt x="37131" y="64605"/>
                      <a:pt x="39435" y="62277"/>
                      <a:pt x="42278" y="62277"/>
                    </a:cubicBezTo>
                    <a:close/>
                    <a:moveTo>
                      <a:pt x="132200" y="62277"/>
                    </a:moveTo>
                    <a:cubicBezTo>
                      <a:pt x="135043" y="62277"/>
                      <a:pt x="137372" y="64605"/>
                      <a:pt x="137372" y="67448"/>
                    </a:cubicBezTo>
                    <a:lnTo>
                      <a:pt x="137372" y="73208"/>
                    </a:lnTo>
                    <a:cubicBezTo>
                      <a:pt x="137372" y="76075"/>
                      <a:pt x="135043" y="78379"/>
                      <a:pt x="132200" y="78379"/>
                    </a:cubicBezTo>
                    <a:lnTo>
                      <a:pt x="129112" y="78379"/>
                    </a:lnTo>
                    <a:lnTo>
                      <a:pt x="129112" y="62277"/>
                    </a:lnTo>
                    <a:close/>
                    <a:moveTo>
                      <a:pt x="122936" y="48674"/>
                    </a:moveTo>
                    <a:lnTo>
                      <a:pt x="122936" y="59189"/>
                    </a:lnTo>
                    <a:lnTo>
                      <a:pt x="122936" y="75291"/>
                    </a:lnTo>
                    <a:cubicBezTo>
                      <a:pt x="122936" y="94947"/>
                      <a:pt x="106932" y="110976"/>
                      <a:pt x="87251" y="110976"/>
                    </a:cubicBezTo>
                    <a:cubicBezTo>
                      <a:pt x="67571" y="110976"/>
                      <a:pt x="51567" y="94947"/>
                      <a:pt x="51567" y="75291"/>
                    </a:cubicBezTo>
                    <a:lnTo>
                      <a:pt x="51567" y="48674"/>
                    </a:lnTo>
                    <a:close/>
                    <a:moveTo>
                      <a:pt x="40268" y="84384"/>
                    </a:moveTo>
                    <a:cubicBezTo>
                      <a:pt x="40905" y="84506"/>
                      <a:pt x="41592" y="84555"/>
                      <a:pt x="42278" y="84555"/>
                    </a:cubicBezTo>
                    <a:lnTo>
                      <a:pt x="46420" y="84555"/>
                    </a:lnTo>
                    <a:cubicBezTo>
                      <a:pt x="49287" y="97177"/>
                      <a:pt x="57865" y="107667"/>
                      <a:pt x="69311" y="113108"/>
                    </a:cubicBezTo>
                    <a:lnTo>
                      <a:pt x="69311" y="134896"/>
                    </a:lnTo>
                    <a:lnTo>
                      <a:pt x="62498" y="134896"/>
                    </a:lnTo>
                    <a:cubicBezTo>
                      <a:pt x="62203" y="134896"/>
                      <a:pt x="61934" y="134921"/>
                      <a:pt x="61664" y="134994"/>
                    </a:cubicBezTo>
                    <a:lnTo>
                      <a:pt x="38111" y="141538"/>
                    </a:lnTo>
                    <a:lnTo>
                      <a:pt x="40268" y="84384"/>
                    </a:lnTo>
                    <a:close/>
                    <a:moveTo>
                      <a:pt x="134235" y="84384"/>
                    </a:moveTo>
                    <a:lnTo>
                      <a:pt x="136391" y="141538"/>
                    </a:lnTo>
                    <a:lnTo>
                      <a:pt x="112814" y="134994"/>
                    </a:lnTo>
                    <a:cubicBezTo>
                      <a:pt x="112544" y="134921"/>
                      <a:pt x="112275" y="134896"/>
                      <a:pt x="112005" y="134896"/>
                    </a:cubicBezTo>
                    <a:lnTo>
                      <a:pt x="105192" y="134896"/>
                    </a:lnTo>
                    <a:lnTo>
                      <a:pt x="105192" y="113108"/>
                    </a:lnTo>
                    <a:cubicBezTo>
                      <a:pt x="116613" y="107667"/>
                      <a:pt x="125215" y="97177"/>
                      <a:pt x="128083" y="84555"/>
                    </a:cubicBezTo>
                    <a:lnTo>
                      <a:pt x="132200" y="84555"/>
                    </a:lnTo>
                    <a:cubicBezTo>
                      <a:pt x="132911" y="84555"/>
                      <a:pt x="133573" y="84506"/>
                      <a:pt x="134235" y="84384"/>
                    </a:cubicBezTo>
                    <a:close/>
                    <a:moveTo>
                      <a:pt x="98991" y="115461"/>
                    </a:moveTo>
                    <a:lnTo>
                      <a:pt x="98991" y="136906"/>
                    </a:lnTo>
                    <a:lnTo>
                      <a:pt x="87251" y="151930"/>
                    </a:lnTo>
                    <a:lnTo>
                      <a:pt x="75487" y="136906"/>
                    </a:lnTo>
                    <a:lnTo>
                      <a:pt x="75487" y="115461"/>
                    </a:lnTo>
                    <a:cubicBezTo>
                      <a:pt x="79212" y="116564"/>
                      <a:pt x="83158" y="117152"/>
                      <a:pt x="87251" y="117152"/>
                    </a:cubicBezTo>
                    <a:cubicBezTo>
                      <a:pt x="91320" y="117152"/>
                      <a:pt x="95266" y="116564"/>
                      <a:pt x="98991" y="115461"/>
                    </a:cubicBezTo>
                    <a:close/>
                    <a:moveTo>
                      <a:pt x="111564" y="141072"/>
                    </a:moveTo>
                    <a:lnTo>
                      <a:pt x="120363" y="143523"/>
                    </a:lnTo>
                    <a:lnTo>
                      <a:pt x="109015" y="202957"/>
                    </a:lnTo>
                    <a:lnTo>
                      <a:pt x="65463" y="202957"/>
                    </a:lnTo>
                    <a:lnTo>
                      <a:pt x="54116" y="143523"/>
                    </a:lnTo>
                    <a:lnTo>
                      <a:pt x="62914" y="141072"/>
                    </a:lnTo>
                    <a:lnTo>
                      <a:pt x="70880" y="141072"/>
                    </a:lnTo>
                    <a:lnTo>
                      <a:pt x="84800" y="158866"/>
                    </a:lnTo>
                    <a:cubicBezTo>
                      <a:pt x="85389" y="159626"/>
                      <a:pt x="86296" y="160042"/>
                      <a:pt x="87251" y="160042"/>
                    </a:cubicBezTo>
                    <a:cubicBezTo>
                      <a:pt x="88207" y="160042"/>
                      <a:pt x="89090" y="159626"/>
                      <a:pt x="89678" y="158866"/>
                    </a:cubicBezTo>
                    <a:lnTo>
                      <a:pt x="103599" y="141072"/>
                    </a:lnTo>
                    <a:close/>
                    <a:moveTo>
                      <a:pt x="11348" y="0"/>
                    </a:moveTo>
                    <a:cubicBezTo>
                      <a:pt x="9632" y="0"/>
                      <a:pt x="8260" y="1397"/>
                      <a:pt x="8260" y="3088"/>
                    </a:cubicBezTo>
                    <a:cubicBezTo>
                      <a:pt x="8260" y="4804"/>
                      <a:pt x="9632" y="6176"/>
                      <a:pt x="11348" y="6176"/>
                    </a:cubicBezTo>
                    <a:lnTo>
                      <a:pt x="34656" y="6176"/>
                    </a:lnTo>
                    <a:lnTo>
                      <a:pt x="34656" y="13259"/>
                    </a:lnTo>
                    <a:cubicBezTo>
                      <a:pt x="34656" y="14950"/>
                      <a:pt x="36028" y="16347"/>
                      <a:pt x="37744" y="16347"/>
                    </a:cubicBezTo>
                    <a:cubicBezTo>
                      <a:pt x="39459" y="16347"/>
                      <a:pt x="40832" y="14950"/>
                      <a:pt x="40832" y="13259"/>
                    </a:cubicBezTo>
                    <a:lnTo>
                      <a:pt x="40832" y="6176"/>
                    </a:lnTo>
                    <a:lnTo>
                      <a:pt x="133646" y="6176"/>
                    </a:lnTo>
                    <a:lnTo>
                      <a:pt x="133646" y="42498"/>
                    </a:lnTo>
                    <a:lnTo>
                      <a:pt x="40832" y="42498"/>
                    </a:lnTo>
                    <a:lnTo>
                      <a:pt x="40832" y="27646"/>
                    </a:lnTo>
                    <a:cubicBezTo>
                      <a:pt x="40832" y="25930"/>
                      <a:pt x="39459" y="24533"/>
                      <a:pt x="37744" y="24533"/>
                    </a:cubicBezTo>
                    <a:cubicBezTo>
                      <a:pt x="36028" y="24533"/>
                      <a:pt x="34656" y="25930"/>
                      <a:pt x="34656" y="27646"/>
                    </a:cubicBezTo>
                    <a:lnTo>
                      <a:pt x="34656" y="59066"/>
                    </a:lnTo>
                    <a:cubicBezTo>
                      <a:pt x="32376" y="61125"/>
                      <a:pt x="30930" y="64115"/>
                      <a:pt x="30930" y="67448"/>
                    </a:cubicBezTo>
                    <a:lnTo>
                      <a:pt x="30930" y="73208"/>
                    </a:lnTo>
                    <a:cubicBezTo>
                      <a:pt x="30930" y="76296"/>
                      <a:pt x="32180" y="79114"/>
                      <a:pt x="34190" y="81149"/>
                    </a:cubicBezTo>
                    <a:lnTo>
                      <a:pt x="31837" y="143278"/>
                    </a:lnTo>
                    <a:lnTo>
                      <a:pt x="26445" y="144798"/>
                    </a:lnTo>
                    <a:cubicBezTo>
                      <a:pt x="10882" y="149111"/>
                      <a:pt x="0" y="163424"/>
                      <a:pt x="0" y="179576"/>
                    </a:cubicBezTo>
                    <a:lnTo>
                      <a:pt x="0" y="182321"/>
                    </a:lnTo>
                    <a:cubicBezTo>
                      <a:pt x="0" y="184012"/>
                      <a:pt x="1397" y="185409"/>
                      <a:pt x="3088" y="185409"/>
                    </a:cubicBezTo>
                    <a:cubicBezTo>
                      <a:pt x="4804" y="185409"/>
                      <a:pt x="6176" y="184012"/>
                      <a:pt x="6176" y="182321"/>
                    </a:cubicBezTo>
                    <a:lnTo>
                      <a:pt x="6176" y="179576"/>
                    </a:lnTo>
                    <a:cubicBezTo>
                      <a:pt x="6176" y="166194"/>
                      <a:pt x="15196" y="154332"/>
                      <a:pt x="28087" y="150753"/>
                    </a:cubicBezTo>
                    <a:lnTo>
                      <a:pt x="48135" y="145190"/>
                    </a:lnTo>
                    <a:lnTo>
                      <a:pt x="59164" y="202957"/>
                    </a:lnTo>
                    <a:lnTo>
                      <a:pt x="37548" y="202957"/>
                    </a:lnTo>
                    <a:lnTo>
                      <a:pt x="37548" y="193252"/>
                    </a:lnTo>
                    <a:cubicBezTo>
                      <a:pt x="37548" y="191561"/>
                      <a:pt x="36151" y="190164"/>
                      <a:pt x="34435" y="190164"/>
                    </a:cubicBezTo>
                    <a:cubicBezTo>
                      <a:pt x="32744" y="190164"/>
                      <a:pt x="31347" y="191561"/>
                      <a:pt x="31347" y="193252"/>
                    </a:cubicBezTo>
                    <a:lnTo>
                      <a:pt x="31347" y="202957"/>
                    </a:lnTo>
                    <a:lnTo>
                      <a:pt x="6176" y="202957"/>
                    </a:lnTo>
                    <a:lnTo>
                      <a:pt x="6176" y="196756"/>
                    </a:lnTo>
                    <a:cubicBezTo>
                      <a:pt x="6176" y="195041"/>
                      <a:pt x="4804" y="193644"/>
                      <a:pt x="3088" y="193644"/>
                    </a:cubicBezTo>
                    <a:cubicBezTo>
                      <a:pt x="1397" y="193644"/>
                      <a:pt x="0" y="195041"/>
                      <a:pt x="0" y="196756"/>
                    </a:cubicBezTo>
                    <a:lnTo>
                      <a:pt x="0" y="206045"/>
                    </a:lnTo>
                    <a:cubicBezTo>
                      <a:pt x="0" y="207761"/>
                      <a:pt x="1397" y="209133"/>
                      <a:pt x="3088" y="209133"/>
                    </a:cubicBezTo>
                    <a:lnTo>
                      <a:pt x="171390" y="209133"/>
                    </a:lnTo>
                    <a:cubicBezTo>
                      <a:pt x="173106" y="209133"/>
                      <a:pt x="174503" y="207761"/>
                      <a:pt x="174503" y="206045"/>
                    </a:cubicBezTo>
                    <a:lnTo>
                      <a:pt x="174503" y="196756"/>
                    </a:lnTo>
                    <a:cubicBezTo>
                      <a:pt x="174503" y="195041"/>
                      <a:pt x="173106" y="193644"/>
                      <a:pt x="171390" y="193644"/>
                    </a:cubicBezTo>
                    <a:cubicBezTo>
                      <a:pt x="169699" y="193644"/>
                      <a:pt x="168302" y="195041"/>
                      <a:pt x="168302" y="196756"/>
                    </a:cubicBezTo>
                    <a:lnTo>
                      <a:pt x="168302" y="202957"/>
                    </a:lnTo>
                    <a:lnTo>
                      <a:pt x="143131" y="202957"/>
                    </a:lnTo>
                    <a:lnTo>
                      <a:pt x="143131" y="193252"/>
                    </a:lnTo>
                    <a:cubicBezTo>
                      <a:pt x="143131" y="191561"/>
                      <a:pt x="141759" y="190164"/>
                      <a:pt x="140043" y="190164"/>
                    </a:cubicBezTo>
                    <a:cubicBezTo>
                      <a:pt x="138328" y="190164"/>
                      <a:pt x="136955" y="191561"/>
                      <a:pt x="136955" y="193252"/>
                    </a:cubicBezTo>
                    <a:lnTo>
                      <a:pt x="136955" y="202957"/>
                    </a:lnTo>
                    <a:lnTo>
                      <a:pt x="115314" y="202957"/>
                    </a:lnTo>
                    <a:lnTo>
                      <a:pt x="126367" y="145190"/>
                    </a:lnTo>
                    <a:lnTo>
                      <a:pt x="146391" y="150753"/>
                    </a:lnTo>
                    <a:cubicBezTo>
                      <a:pt x="159307" y="154332"/>
                      <a:pt x="168302" y="166194"/>
                      <a:pt x="168302" y="179576"/>
                    </a:cubicBezTo>
                    <a:lnTo>
                      <a:pt x="168302" y="182321"/>
                    </a:lnTo>
                    <a:cubicBezTo>
                      <a:pt x="168302" y="184012"/>
                      <a:pt x="169699" y="185409"/>
                      <a:pt x="171390" y="185409"/>
                    </a:cubicBezTo>
                    <a:cubicBezTo>
                      <a:pt x="173106" y="185409"/>
                      <a:pt x="174503" y="184012"/>
                      <a:pt x="174503" y="182321"/>
                    </a:cubicBezTo>
                    <a:lnTo>
                      <a:pt x="174503" y="179576"/>
                    </a:lnTo>
                    <a:cubicBezTo>
                      <a:pt x="174503" y="163424"/>
                      <a:pt x="163621" y="149111"/>
                      <a:pt x="148058" y="144798"/>
                    </a:cubicBezTo>
                    <a:lnTo>
                      <a:pt x="142641" y="143278"/>
                    </a:lnTo>
                    <a:lnTo>
                      <a:pt x="140313" y="81149"/>
                    </a:lnTo>
                    <a:cubicBezTo>
                      <a:pt x="142323" y="79114"/>
                      <a:pt x="143548" y="76296"/>
                      <a:pt x="143548" y="73208"/>
                    </a:cubicBezTo>
                    <a:lnTo>
                      <a:pt x="143548" y="67448"/>
                    </a:lnTo>
                    <a:cubicBezTo>
                      <a:pt x="143548" y="64115"/>
                      <a:pt x="142127" y="61125"/>
                      <a:pt x="139847" y="59066"/>
                    </a:cubicBezTo>
                    <a:lnTo>
                      <a:pt x="139847" y="6176"/>
                    </a:lnTo>
                    <a:lnTo>
                      <a:pt x="153866" y="6176"/>
                    </a:lnTo>
                    <a:lnTo>
                      <a:pt x="153866" y="36347"/>
                    </a:lnTo>
                    <a:cubicBezTo>
                      <a:pt x="149577" y="37670"/>
                      <a:pt x="146440" y="41689"/>
                      <a:pt x="146440" y="46395"/>
                    </a:cubicBezTo>
                    <a:cubicBezTo>
                      <a:pt x="146440" y="51125"/>
                      <a:pt x="149577" y="55145"/>
                      <a:pt x="153866" y="56468"/>
                    </a:cubicBezTo>
                    <a:lnTo>
                      <a:pt x="153866" y="64139"/>
                    </a:lnTo>
                    <a:cubicBezTo>
                      <a:pt x="153866" y="65855"/>
                      <a:pt x="155239" y="67228"/>
                      <a:pt x="156954" y="67228"/>
                    </a:cubicBezTo>
                    <a:cubicBezTo>
                      <a:pt x="158670" y="67228"/>
                      <a:pt x="160042" y="65855"/>
                      <a:pt x="160042" y="64139"/>
                    </a:cubicBezTo>
                    <a:lnTo>
                      <a:pt x="160042" y="56468"/>
                    </a:lnTo>
                    <a:cubicBezTo>
                      <a:pt x="164356" y="55145"/>
                      <a:pt x="167469" y="51125"/>
                      <a:pt x="167469" y="46395"/>
                    </a:cubicBezTo>
                    <a:cubicBezTo>
                      <a:pt x="167469" y="41689"/>
                      <a:pt x="164356" y="37670"/>
                      <a:pt x="160042" y="36347"/>
                    </a:cubicBezTo>
                    <a:lnTo>
                      <a:pt x="160042" y="6176"/>
                    </a:lnTo>
                    <a:lnTo>
                      <a:pt x="163155" y="6176"/>
                    </a:lnTo>
                    <a:cubicBezTo>
                      <a:pt x="164846" y="6176"/>
                      <a:pt x="166243" y="4804"/>
                      <a:pt x="166243" y="3088"/>
                    </a:cubicBezTo>
                    <a:cubicBezTo>
                      <a:pt x="166243" y="1397"/>
                      <a:pt x="164846" y="0"/>
                      <a:pt x="163155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645CA7"/>
                  </a:gs>
                  <a:gs pos="100000">
                    <a:srgbClr val="D77EAD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677E34D5-EADC-4413-905F-B02964462843}"/>
                </a:ext>
              </a:extLst>
            </p:cNvPr>
            <p:cNvCxnSpPr>
              <a:cxnSpLocks/>
              <a:stCxn id="117" idx="3"/>
            </p:cNvCxnSpPr>
            <p:nvPr/>
          </p:nvCxnSpPr>
          <p:spPr>
            <a:xfrm>
              <a:off x="8099775" y="2267346"/>
              <a:ext cx="197558" cy="409622"/>
            </a:xfrm>
            <a:prstGeom prst="line">
              <a:avLst/>
            </a:prstGeom>
            <a:ln w="28575">
              <a:solidFill>
                <a:srgbClr val="E6DCE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30424EAA-23DE-4D13-8EA8-5E00922D8911}"/>
              </a:ext>
            </a:extLst>
          </p:cNvPr>
          <p:cNvGrpSpPr/>
          <p:nvPr/>
        </p:nvGrpSpPr>
        <p:grpSpPr>
          <a:xfrm>
            <a:off x="7240777" y="-71043"/>
            <a:ext cx="1172053" cy="1813798"/>
            <a:chOff x="7240777" y="-71043"/>
            <a:chExt cx="1172053" cy="1813798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118" name="Google Shape;794;p78">
              <a:extLst>
                <a:ext uri="{FF2B5EF4-FFF2-40B4-BE49-F238E27FC236}">
                  <a16:creationId xmlns:a16="http://schemas.microsoft.com/office/drawing/2014/main" id="{1011DF79-6E98-41D1-A820-0EEF1F0CE326}"/>
                </a:ext>
              </a:extLst>
            </p:cNvPr>
            <p:cNvSpPr/>
            <p:nvPr/>
          </p:nvSpPr>
          <p:spPr>
            <a:xfrm rot="-5400000">
              <a:off x="7837420" y="1680955"/>
              <a:ext cx="61800" cy="61800"/>
            </a:xfrm>
            <a:prstGeom prst="ellipse">
              <a:avLst/>
            </a:prstGeom>
            <a:solidFill>
              <a:srgbClr val="FFFFFF">
                <a:alpha val="76470"/>
              </a:srgbClr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4" name="Google Shape;736;p78">
              <a:extLst>
                <a:ext uri="{FF2B5EF4-FFF2-40B4-BE49-F238E27FC236}">
                  <a16:creationId xmlns:a16="http://schemas.microsoft.com/office/drawing/2014/main" id="{5589E024-0755-4A25-B87C-04784D705628}"/>
                </a:ext>
              </a:extLst>
            </p:cNvPr>
            <p:cNvGrpSpPr/>
            <p:nvPr/>
          </p:nvGrpSpPr>
          <p:grpSpPr>
            <a:xfrm>
              <a:off x="7240777" y="-71043"/>
              <a:ext cx="1172053" cy="1171401"/>
              <a:chOff x="2942813" y="1543405"/>
              <a:chExt cx="1079400" cy="1078800"/>
            </a:xfrm>
          </p:grpSpPr>
          <p:sp>
            <p:nvSpPr>
              <p:cNvPr id="165" name="Google Shape;737;p78">
                <a:extLst>
                  <a:ext uri="{FF2B5EF4-FFF2-40B4-BE49-F238E27FC236}">
                    <a16:creationId xmlns:a16="http://schemas.microsoft.com/office/drawing/2014/main" id="{7ED970C8-5A1F-457A-9348-01C033A682FE}"/>
                  </a:ext>
                </a:extLst>
              </p:cNvPr>
              <p:cNvSpPr/>
              <p:nvPr/>
            </p:nvSpPr>
            <p:spPr>
              <a:xfrm>
                <a:off x="2942813" y="1543405"/>
                <a:ext cx="1079400" cy="1078800"/>
              </a:xfrm>
              <a:prstGeom prst="ellipse">
                <a:avLst/>
              </a:prstGeom>
              <a:solidFill>
                <a:srgbClr val="FFFFFF">
                  <a:alpha val="764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738;p78">
                <a:extLst>
                  <a:ext uri="{FF2B5EF4-FFF2-40B4-BE49-F238E27FC236}">
                    <a16:creationId xmlns:a16="http://schemas.microsoft.com/office/drawing/2014/main" id="{B1E26165-A1BF-4CD4-A97C-AFAD1C8C0C89}"/>
                  </a:ext>
                </a:extLst>
              </p:cNvPr>
              <p:cNvSpPr/>
              <p:nvPr/>
            </p:nvSpPr>
            <p:spPr>
              <a:xfrm>
                <a:off x="3244846" y="1798303"/>
                <a:ext cx="474648" cy="568844"/>
              </a:xfrm>
              <a:custGeom>
                <a:avLst/>
                <a:gdLst/>
                <a:ahLst/>
                <a:cxnLst/>
                <a:rect l="l" t="t" r="r" b="b"/>
                <a:pathLst>
                  <a:path w="174503" h="209134" extrusionOk="0">
                    <a:moveTo>
                      <a:pt x="156954" y="42082"/>
                    </a:moveTo>
                    <a:cubicBezTo>
                      <a:pt x="159356" y="42082"/>
                      <a:pt x="161292" y="44018"/>
                      <a:pt x="161292" y="46395"/>
                    </a:cubicBezTo>
                    <a:cubicBezTo>
                      <a:pt x="161292" y="48797"/>
                      <a:pt x="159356" y="50733"/>
                      <a:pt x="156954" y="50733"/>
                    </a:cubicBezTo>
                    <a:cubicBezTo>
                      <a:pt x="154577" y="50733"/>
                      <a:pt x="152616" y="48797"/>
                      <a:pt x="152616" y="46395"/>
                    </a:cubicBezTo>
                    <a:cubicBezTo>
                      <a:pt x="152616" y="44018"/>
                      <a:pt x="154577" y="42082"/>
                      <a:pt x="156954" y="42082"/>
                    </a:cubicBezTo>
                    <a:close/>
                    <a:moveTo>
                      <a:pt x="45366" y="48674"/>
                    </a:moveTo>
                    <a:lnTo>
                      <a:pt x="45366" y="56101"/>
                    </a:lnTo>
                    <a:lnTo>
                      <a:pt x="42278" y="56101"/>
                    </a:lnTo>
                    <a:cubicBezTo>
                      <a:pt x="41788" y="56101"/>
                      <a:pt x="41322" y="56125"/>
                      <a:pt x="40832" y="56199"/>
                    </a:cubicBezTo>
                    <a:lnTo>
                      <a:pt x="40832" y="48674"/>
                    </a:lnTo>
                    <a:close/>
                    <a:moveTo>
                      <a:pt x="133646" y="48674"/>
                    </a:moveTo>
                    <a:lnTo>
                      <a:pt x="133646" y="56199"/>
                    </a:lnTo>
                    <a:cubicBezTo>
                      <a:pt x="133181" y="56125"/>
                      <a:pt x="132691" y="56101"/>
                      <a:pt x="132200" y="56101"/>
                    </a:cubicBezTo>
                    <a:lnTo>
                      <a:pt x="129112" y="56101"/>
                    </a:lnTo>
                    <a:lnTo>
                      <a:pt x="129112" y="48674"/>
                    </a:lnTo>
                    <a:close/>
                    <a:moveTo>
                      <a:pt x="45366" y="62277"/>
                    </a:moveTo>
                    <a:lnTo>
                      <a:pt x="45366" y="78379"/>
                    </a:lnTo>
                    <a:lnTo>
                      <a:pt x="42278" y="78379"/>
                    </a:lnTo>
                    <a:cubicBezTo>
                      <a:pt x="39435" y="78379"/>
                      <a:pt x="37131" y="76075"/>
                      <a:pt x="37131" y="73232"/>
                    </a:cubicBezTo>
                    <a:lnTo>
                      <a:pt x="37131" y="67448"/>
                    </a:lnTo>
                    <a:cubicBezTo>
                      <a:pt x="37131" y="64605"/>
                      <a:pt x="39435" y="62277"/>
                      <a:pt x="42278" y="62277"/>
                    </a:cubicBezTo>
                    <a:close/>
                    <a:moveTo>
                      <a:pt x="132200" y="62277"/>
                    </a:moveTo>
                    <a:cubicBezTo>
                      <a:pt x="135043" y="62277"/>
                      <a:pt x="137372" y="64605"/>
                      <a:pt x="137372" y="67448"/>
                    </a:cubicBezTo>
                    <a:lnTo>
                      <a:pt x="137372" y="73232"/>
                    </a:lnTo>
                    <a:cubicBezTo>
                      <a:pt x="137372" y="76075"/>
                      <a:pt x="135043" y="78379"/>
                      <a:pt x="132200" y="78379"/>
                    </a:cubicBezTo>
                    <a:lnTo>
                      <a:pt x="129112" y="78379"/>
                    </a:lnTo>
                    <a:lnTo>
                      <a:pt x="129112" y="62277"/>
                    </a:lnTo>
                    <a:close/>
                    <a:moveTo>
                      <a:pt x="122936" y="48674"/>
                    </a:moveTo>
                    <a:lnTo>
                      <a:pt x="122936" y="75291"/>
                    </a:lnTo>
                    <a:cubicBezTo>
                      <a:pt x="122936" y="94947"/>
                      <a:pt x="106932" y="110976"/>
                      <a:pt x="87251" y="110976"/>
                    </a:cubicBezTo>
                    <a:cubicBezTo>
                      <a:pt x="67571" y="110976"/>
                      <a:pt x="51567" y="94947"/>
                      <a:pt x="51567" y="75291"/>
                    </a:cubicBezTo>
                    <a:lnTo>
                      <a:pt x="51567" y="48674"/>
                    </a:lnTo>
                    <a:close/>
                    <a:moveTo>
                      <a:pt x="98991" y="115461"/>
                    </a:moveTo>
                    <a:lnTo>
                      <a:pt x="98991" y="126392"/>
                    </a:lnTo>
                    <a:lnTo>
                      <a:pt x="87251" y="138156"/>
                    </a:lnTo>
                    <a:lnTo>
                      <a:pt x="75487" y="126392"/>
                    </a:lnTo>
                    <a:lnTo>
                      <a:pt x="75487" y="115461"/>
                    </a:lnTo>
                    <a:cubicBezTo>
                      <a:pt x="79212" y="116564"/>
                      <a:pt x="83158" y="117152"/>
                      <a:pt x="87251" y="117152"/>
                    </a:cubicBezTo>
                    <a:cubicBezTo>
                      <a:pt x="91320" y="117152"/>
                      <a:pt x="95266" y="116564"/>
                      <a:pt x="98991" y="115461"/>
                    </a:cubicBezTo>
                    <a:close/>
                    <a:moveTo>
                      <a:pt x="72399" y="132053"/>
                    </a:moveTo>
                    <a:lnTo>
                      <a:pt x="82864" y="142519"/>
                    </a:lnTo>
                    <a:lnTo>
                      <a:pt x="72375" y="153008"/>
                    </a:lnTo>
                    <a:lnTo>
                      <a:pt x="65978" y="138475"/>
                    </a:lnTo>
                    <a:lnTo>
                      <a:pt x="72399" y="132053"/>
                    </a:lnTo>
                    <a:close/>
                    <a:moveTo>
                      <a:pt x="102104" y="132053"/>
                    </a:moveTo>
                    <a:lnTo>
                      <a:pt x="108525" y="138475"/>
                    </a:lnTo>
                    <a:lnTo>
                      <a:pt x="102128" y="153008"/>
                    </a:lnTo>
                    <a:lnTo>
                      <a:pt x="91614" y="142519"/>
                    </a:lnTo>
                    <a:lnTo>
                      <a:pt x="102104" y="132053"/>
                    </a:lnTo>
                    <a:close/>
                    <a:moveTo>
                      <a:pt x="87251" y="146906"/>
                    </a:moveTo>
                    <a:lnTo>
                      <a:pt x="98893" y="158547"/>
                    </a:lnTo>
                    <a:lnTo>
                      <a:pt x="93673" y="164601"/>
                    </a:lnTo>
                    <a:lnTo>
                      <a:pt x="80830" y="164601"/>
                    </a:lnTo>
                    <a:lnTo>
                      <a:pt x="75585" y="158547"/>
                    </a:lnTo>
                    <a:lnTo>
                      <a:pt x="87251" y="146906"/>
                    </a:lnTo>
                    <a:close/>
                    <a:moveTo>
                      <a:pt x="60635" y="141710"/>
                    </a:moveTo>
                    <a:lnTo>
                      <a:pt x="68527" y="159626"/>
                    </a:lnTo>
                    <a:cubicBezTo>
                      <a:pt x="68576" y="159748"/>
                      <a:pt x="68625" y="159846"/>
                      <a:pt x="68698" y="159969"/>
                    </a:cubicBezTo>
                    <a:cubicBezTo>
                      <a:pt x="68698" y="159993"/>
                      <a:pt x="68723" y="160018"/>
                      <a:pt x="68747" y="160042"/>
                    </a:cubicBezTo>
                    <a:cubicBezTo>
                      <a:pt x="68796" y="160116"/>
                      <a:pt x="68845" y="160189"/>
                      <a:pt x="68894" y="160238"/>
                    </a:cubicBezTo>
                    <a:cubicBezTo>
                      <a:pt x="68919" y="160287"/>
                      <a:pt x="68943" y="160312"/>
                      <a:pt x="68968" y="160361"/>
                    </a:cubicBezTo>
                    <a:cubicBezTo>
                      <a:pt x="68992" y="160385"/>
                      <a:pt x="68992" y="160410"/>
                      <a:pt x="69017" y="160434"/>
                    </a:cubicBezTo>
                    <a:lnTo>
                      <a:pt x="76075" y="168571"/>
                    </a:lnTo>
                    <a:lnTo>
                      <a:pt x="72571" y="186120"/>
                    </a:lnTo>
                    <a:lnTo>
                      <a:pt x="65635" y="178865"/>
                    </a:lnTo>
                    <a:lnTo>
                      <a:pt x="54459" y="143425"/>
                    </a:lnTo>
                    <a:lnTo>
                      <a:pt x="60635" y="141710"/>
                    </a:lnTo>
                    <a:close/>
                    <a:moveTo>
                      <a:pt x="113843" y="141710"/>
                    </a:moveTo>
                    <a:lnTo>
                      <a:pt x="120044" y="143425"/>
                    </a:lnTo>
                    <a:lnTo>
                      <a:pt x="108844" y="178865"/>
                    </a:lnTo>
                    <a:lnTo>
                      <a:pt x="101932" y="186120"/>
                    </a:lnTo>
                    <a:lnTo>
                      <a:pt x="98403" y="168571"/>
                    </a:lnTo>
                    <a:lnTo>
                      <a:pt x="105461" y="160434"/>
                    </a:lnTo>
                    <a:cubicBezTo>
                      <a:pt x="105486" y="160410"/>
                      <a:pt x="105510" y="160385"/>
                      <a:pt x="105535" y="160361"/>
                    </a:cubicBezTo>
                    <a:cubicBezTo>
                      <a:pt x="105559" y="160312"/>
                      <a:pt x="105584" y="160287"/>
                      <a:pt x="105608" y="160238"/>
                    </a:cubicBezTo>
                    <a:cubicBezTo>
                      <a:pt x="105657" y="160189"/>
                      <a:pt x="105706" y="160116"/>
                      <a:pt x="105755" y="160042"/>
                    </a:cubicBezTo>
                    <a:cubicBezTo>
                      <a:pt x="105755" y="160018"/>
                      <a:pt x="105780" y="159993"/>
                      <a:pt x="105805" y="159969"/>
                    </a:cubicBezTo>
                    <a:cubicBezTo>
                      <a:pt x="105854" y="159846"/>
                      <a:pt x="105927" y="159748"/>
                      <a:pt x="105976" y="159626"/>
                    </a:cubicBezTo>
                    <a:lnTo>
                      <a:pt x="113843" y="141710"/>
                    </a:lnTo>
                    <a:close/>
                    <a:moveTo>
                      <a:pt x="92545" y="170777"/>
                    </a:moveTo>
                    <a:lnTo>
                      <a:pt x="96712" y="191610"/>
                    </a:lnTo>
                    <a:lnTo>
                      <a:pt x="87251" y="201560"/>
                    </a:lnTo>
                    <a:lnTo>
                      <a:pt x="77766" y="191610"/>
                    </a:lnTo>
                    <a:lnTo>
                      <a:pt x="81933" y="170777"/>
                    </a:lnTo>
                    <a:close/>
                    <a:moveTo>
                      <a:pt x="11348" y="0"/>
                    </a:moveTo>
                    <a:cubicBezTo>
                      <a:pt x="9632" y="0"/>
                      <a:pt x="8260" y="1397"/>
                      <a:pt x="8260" y="3088"/>
                    </a:cubicBezTo>
                    <a:cubicBezTo>
                      <a:pt x="8260" y="4804"/>
                      <a:pt x="9632" y="6176"/>
                      <a:pt x="11348" y="6176"/>
                    </a:cubicBezTo>
                    <a:lnTo>
                      <a:pt x="34656" y="6176"/>
                    </a:lnTo>
                    <a:lnTo>
                      <a:pt x="34656" y="12401"/>
                    </a:lnTo>
                    <a:cubicBezTo>
                      <a:pt x="34656" y="14093"/>
                      <a:pt x="36028" y="15490"/>
                      <a:pt x="37744" y="15490"/>
                    </a:cubicBezTo>
                    <a:cubicBezTo>
                      <a:pt x="39459" y="15490"/>
                      <a:pt x="40832" y="14093"/>
                      <a:pt x="40832" y="12401"/>
                    </a:cubicBezTo>
                    <a:lnTo>
                      <a:pt x="40832" y="6176"/>
                    </a:lnTo>
                    <a:lnTo>
                      <a:pt x="133646" y="6176"/>
                    </a:lnTo>
                    <a:lnTo>
                      <a:pt x="133646" y="42498"/>
                    </a:lnTo>
                    <a:lnTo>
                      <a:pt x="40832" y="42498"/>
                    </a:lnTo>
                    <a:lnTo>
                      <a:pt x="40832" y="26837"/>
                    </a:lnTo>
                    <a:cubicBezTo>
                      <a:pt x="40832" y="25121"/>
                      <a:pt x="39459" y="23749"/>
                      <a:pt x="37744" y="23749"/>
                    </a:cubicBezTo>
                    <a:cubicBezTo>
                      <a:pt x="36028" y="23749"/>
                      <a:pt x="34656" y="25121"/>
                      <a:pt x="34656" y="26837"/>
                    </a:cubicBezTo>
                    <a:lnTo>
                      <a:pt x="34656" y="59066"/>
                    </a:lnTo>
                    <a:cubicBezTo>
                      <a:pt x="32376" y="61125"/>
                      <a:pt x="30930" y="64115"/>
                      <a:pt x="30930" y="67448"/>
                    </a:cubicBezTo>
                    <a:lnTo>
                      <a:pt x="30930" y="73232"/>
                    </a:lnTo>
                    <a:cubicBezTo>
                      <a:pt x="30930" y="79482"/>
                      <a:pt x="36028" y="84555"/>
                      <a:pt x="42278" y="84555"/>
                    </a:cubicBezTo>
                    <a:lnTo>
                      <a:pt x="46420" y="84555"/>
                    </a:lnTo>
                    <a:cubicBezTo>
                      <a:pt x="49287" y="97177"/>
                      <a:pt x="57865" y="107667"/>
                      <a:pt x="69311" y="113108"/>
                    </a:cubicBezTo>
                    <a:lnTo>
                      <a:pt x="69311" y="126392"/>
                    </a:lnTo>
                    <a:lnTo>
                      <a:pt x="60316" y="135386"/>
                    </a:lnTo>
                    <a:lnTo>
                      <a:pt x="26445" y="144798"/>
                    </a:lnTo>
                    <a:cubicBezTo>
                      <a:pt x="10882" y="149111"/>
                      <a:pt x="0" y="163424"/>
                      <a:pt x="0" y="179576"/>
                    </a:cubicBezTo>
                    <a:lnTo>
                      <a:pt x="0" y="181512"/>
                    </a:lnTo>
                    <a:cubicBezTo>
                      <a:pt x="0" y="183203"/>
                      <a:pt x="1397" y="184600"/>
                      <a:pt x="3088" y="184600"/>
                    </a:cubicBezTo>
                    <a:cubicBezTo>
                      <a:pt x="4804" y="184600"/>
                      <a:pt x="6176" y="183203"/>
                      <a:pt x="6176" y="181512"/>
                    </a:cubicBezTo>
                    <a:lnTo>
                      <a:pt x="6176" y="179576"/>
                    </a:lnTo>
                    <a:cubicBezTo>
                      <a:pt x="6176" y="166194"/>
                      <a:pt x="15196" y="154332"/>
                      <a:pt x="28087" y="150753"/>
                    </a:cubicBezTo>
                    <a:lnTo>
                      <a:pt x="48503" y="145092"/>
                    </a:lnTo>
                    <a:lnTo>
                      <a:pt x="59949" y="181414"/>
                    </a:lnTo>
                    <a:cubicBezTo>
                      <a:pt x="60096" y="181855"/>
                      <a:pt x="60341" y="182272"/>
                      <a:pt x="60659" y="182615"/>
                    </a:cubicBezTo>
                    <a:lnTo>
                      <a:pt x="80021" y="202957"/>
                    </a:lnTo>
                    <a:lnTo>
                      <a:pt x="37548" y="202957"/>
                    </a:lnTo>
                    <a:lnTo>
                      <a:pt x="37548" y="193252"/>
                    </a:lnTo>
                    <a:cubicBezTo>
                      <a:pt x="37548" y="191561"/>
                      <a:pt x="36151" y="190164"/>
                      <a:pt x="34435" y="190164"/>
                    </a:cubicBezTo>
                    <a:cubicBezTo>
                      <a:pt x="32744" y="190164"/>
                      <a:pt x="31347" y="191561"/>
                      <a:pt x="31347" y="193252"/>
                    </a:cubicBezTo>
                    <a:lnTo>
                      <a:pt x="31347" y="202957"/>
                    </a:lnTo>
                    <a:lnTo>
                      <a:pt x="6176" y="202957"/>
                    </a:lnTo>
                    <a:lnTo>
                      <a:pt x="6176" y="195923"/>
                    </a:lnTo>
                    <a:cubicBezTo>
                      <a:pt x="6176" y="194208"/>
                      <a:pt x="4804" y="192811"/>
                      <a:pt x="3088" y="192811"/>
                    </a:cubicBezTo>
                    <a:cubicBezTo>
                      <a:pt x="1397" y="192811"/>
                      <a:pt x="0" y="194208"/>
                      <a:pt x="0" y="195923"/>
                    </a:cubicBezTo>
                    <a:lnTo>
                      <a:pt x="0" y="206045"/>
                    </a:lnTo>
                    <a:cubicBezTo>
                      <a:pt x="0" y="207761"/>
                      <a:pt x="1397" y="209133"/>
                      <a:pt x="3088" y="209133"/>
                    </a:cubicBezTo>
                    <a:lnTo>
                      <a:pt x="171390" y="209133"/>
                    </a:lnTo>
                    <a:cubicBezTo>
                      <a:pt x="173106" y="209133"/>
                      <a:pt x="174503" y="207761"/>
                      <a:pt x="174503" y="206045"/>
                    </a:cubicBezTo>
                    <a:lnTo>
                      <a:pt x="174503" y="195923"/>
                    </a:lnTo>
                    <a:cubicBezTo>
                      <a:pt x="174503" y="194208"/>
                      <a:pt x="173106" y="192811"/>
                      <a:pt x="171390" y="192811"/>
                    </a:cubicBezTo>
                    <a:cubicBezTo>
                      <a:pt x="169699" y="192811"/>
                      <a:pt x="168302" y="194208"/>
                      <a:pt x="168302" y="195923"/>
                    </a:cubicBezTo>
                    <a:lnTo>
                      <a:pt x="168302" y="202957"/>
                    </a:lnTo>
                    <a:lnTo>
                      <a:pt x="143131" y="202957"/>
                    </a:lnTo>
                    <a:lnTo>
                      <a:pt x="143131" y="193252"/>
                    </a:lnTo>
                    <a:cubicBezTo>
                      <a:pt x="143131" y="191561"/>
                      <a:pt x="141759" y="190164"/>
                      <a:pt x="140043" y="190164"/>
                    </a:cubicBezTo>
                    <a:cubicBezTo>
                      <a:pt x="138328" y="190164"/>
                      <a:pt x="136955" y="191561"/>
                      <a:pt x="136955" y="193252"/>
                    </a:cubicBezTo>
                    <a:lnTo>
                      <a:pt x="136955" y="202957"/>
                    </a:lnTo>
                    <a:lnTo>
                      <a:pt x="94457" y="202957"/>
                    </a:lnTo>
                    <a:lnTo>
                      <a:pt x="113819" y="182615"/>
                    </a:lnTo>
                    <a:cubicBezTo>
                      <a:pt x="114137" y="182272"/>
                      <a:pt x="114383" y="181855"/>
                      <a:pt x="114530" y="181414"/>
                    </a:cubicBezTo>
                    <a:lnTo>
                      <a:pt x="126000" y="145092"/>
                    </a:lnTo>
                    <a:lnTo>
                      <a:pt x="146391" y="150753"/>
                    </a:lnTo>
                    <a:cubicBezTo>
                      <a:pt x="159307" y="154332"/>
                      <a:pt x="168302" y="166169"/>
                      <a:pt x="168302" y="179576"/>
                    </a:cubicBezTo>
                    <a:lnTo>
                      <a:pt x="168302" y="181512"/>
                    </a:lnTo>
                    <a:cubicBezTo>
                      <a:pt x="168302" y="183203"/>
                      <a:pt x="169699" y="184600"/>
                      <a:pt x="171390" y="184600"/>
                    </a:cubicBezTo>
                    <a:cubicBezTo>
                      <a:pt x="173106" y="184600"/>
                      <a:pt x="174503" y="183203"/>
                      <a:pt x="174503" y="181512"/>
                    </a:cubicBezTo>
                    <a:lnTo>
                      <a:pt x="174503" y="179576"/>
                    </a:lnTo>
                    <a:cubicBezTo>
                      <a:pt x="174503" y="163424"/>
                      <a:pt x="163621" y="149111"/>
                      <a:pt x="148058" y="144798"/>
                    </a:cubicBezTo>
                    <a:lnTo>
                      <a:pt x="114187" y="135386"/>
                    </a:lnTo>
                    <a:lnTo>
                      <a:pt x="105192" y="126392"/>
                    </a:lnTo>
                    <a:lnTo>
                      <a:pt x="105192" y="113108"/>
                    </a:lnTo>
                    <a:cubicBezTo>
                      <a:pt x="116613" y="107667"/>
                      <a:pt x="125215" y="97177"/>
                      <a:pt x="128083" y="84555"/>
                    </a:cubicBezTo>
                    <a:lnTo>
                      <a:pt x="132200" y="84555"/>
                    </a:lnTo>
                    <a:cubicBezTo>
                      <a:pt x="138475" y="84555"/>
                      <a:pt x="143548" y="79482"/>
                      <a:pt x="143548" y="73232"/>
                    </a:cubicBezTo>
                    <a:lnTo>
                      <a:pt x="143548" y="67448"/>
                    </a:lnTo>
                    <a:cubicBezTo>
                      <a:pt x="143548" y="64115"/>
                      <a:pt x="142127" y="61125"/>
                      <a:pt x="139847" y="59066"/>
                    </a:cubicBezTo>
                    <a:lnTo>
                      <a:pt x="139847" y="6176"/>
                    </a:lnTo>
                    <a:lnTo>
                      <a:pt x="153866" y="6176"/>
                    </a:lnTo>
                    <a:lnTo>
                      <a:pt x="153866" y="36347"/>
                    </a:lnTo>
                    <a:cubicBezTo>
                      <a:pt x="149577" y="37670"/>
                      <a:pt x="146440" y="41689"/>
                      <a:pt x="146440" y="46395"/>
                    </a:cubicBezTo>
                    <a:cubicBezTo>
                      <a:pt x="146440" y="51125"/>
                      <a:pt x="149577" y="55145"/>
                      <a:pt x="153866" y="56468"/>
                    </a:cubicBezTo>
                    <a:lnTo>
                      <a:pt x="153866" y="64139"/>
                    </a:lnTo>
                    <a:cubicBezTo>
                      <a:pt x="153866" y="65855"/>
                      <a:pt x="155263" y="67228"/>
                      <a:pt x="156954" y="67228"/>
                    </a:cubicBezTo>
                    <a:cubicBezTo>
                      <a:pt x="158670" y="67228"/>
                      <a:pt x="160042" y="65855"/>
                      <a:pt x="160042" y="64139"/>
                    </a:cubicBezTo>
                    <a:lnTo>
                      <a:pt x="160042" y="56468"/>
                    </a:lnTo>
                    <a:cubicBezTo>
                      <a:pt x="164356" y="55145"/>
                      <a:pt x="167469" y="51125"/>
                      <a:pt x="167469" y="46395"/>
                    </a:cubicBezTo>
                    <a:cubicBezTo>
                      <a:pt x="167469" y="41689"/>
                      <a:pt x="164356" y="37670"/>
                      <a:pt x="160042" y="36347"/>
                    </a:cubicBezTo>
                    <a:lnTo>
                      <a:pt x="160042" y="6176"/>
                    </a:lnTo>
                    <a:lnTo>
                      <a:pt x="163155" y="6176"/>
                    </a:lnTo>
                    <a:cubicBezTo>
                      <a:pt x="164846" y="6176"/>
                      <a:pt x="166243" y="4804"/>
                      <a:pt x="166243" y="3088"/>
                    </a:cubicBezTo>
                    <a:cubicBezTo>
                      <a:pt x="166243" y="1397"/>
                      <a:pt x="164846" y="0"/>
                      <a:pt x="163155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645CA7"/>
                  </a:gs>
                  <a:gs pos="100000">
                    <a:srgbClr val="D77EAD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E8B37F5E-15AF-449C-8592-A316C4D94895}"/>
                </a:ext>
              </a:extLst>
            </p:cNvPr>
            <p:cNvCxnSpPr>
              <a:cxnSpLocks/>
              <a:stCxn id="118" idx="6"/>
              <a:endCxn id="165" idx="4"/>
            </p:cNvCxnSpPr>
            <p:nvPr/>
          </p:nvCxnSpPr>
          <p:spPr>
            <a:xfrm flipH="1" flipV="1">
              <a:off x="7826804" y="1100358"/>
              <a:ext cx="41516" cy="580597"/>
            </a:xfrm>
            <a:prstGeom prst="line">
              <a:avLst/>
            </a:prstGeom>
            <a:ln w="28575">
              <a:solidFill>
                <a:srgbClr val="E6DCE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7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4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5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55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5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5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5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25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25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25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750"/>
                            </p:stCondLst>
                            <p:childTnLst>
                              <p:par>
                                <p:cTn id="6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25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25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25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000"/>
                            </p:stCondLst>
                            <p:childTnLst>
                              <p:par>
                                <p:cTn id="7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25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25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25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250"/>
                            </p:stCondLst>
                            <p:childTnLst>
                              <p:par>
                                <p:cTn id="8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25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25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25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1500"/>
                            </p:stCondLst>
                            <p:childTnLst>
                              <p:par>
                                <p:cTn id="8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25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25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25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750"/>
                            </p:stCondLst>
                            <p:childTnLst>
                              <p:par>
                                <p:cTn id="9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25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25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25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2000"/>
                            </p:stCondLst>
                            <p:childTnLst>
                              <p:par>
                                <p:cTn id="9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25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25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25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2250"/>
                            </p:stCondLst>
                            <p:childTnLst>
                              <p:par>
                                <p:cTn id="10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25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25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25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2500"/>
                            </p:stCondLst>
                            <p:childTnLst>
                              <p:par>
                                <p:cTn id="1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3" dur="25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25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5" dur="25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2750"/>
                            </p:stCondLst>
                            <p:childTnLst>
                              <p:par>
                                <p:cTn id="1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25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25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25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3000"/>
                            </p:stCondLst>
                            <p:childTnLst>
                              <p:par>
                                <p:cTn id="1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5" dur="25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25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7" dur="25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3250"/>
                            </p:stCondLst>
                            <p:childTnLst>
                              <p:par>
                                <p:cTn id="12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1" dur="25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25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3" dur="25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8" grpId="0" animBg="1"/>
      <p:bldP spid="35" grpId="0" animBg="1"/>
      <p:bldP spid="35" grpId="1" animBg="1"/>
      <p:bldP spid="36" grpId="0"/>
      <p:bldP spid="36" grpId="1"/>
      <p:bldP spid="108" grpId="0"/>
      <p:bldP spid="108" grpId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119"/>
          <p:cNvSpPr txBox="1">
            <a:spLocks noGrp="1"/>
          </p:cNvSpPr>
          <p:nvPr>
            <p:ph type="ctrTitle"/>
          </p:nvPr>
        </p:nvSpPr>
        <p:spPr>
          <a:xfrm flipH="1">
            <a:off x="5653499" y="1528450"/>
            <a:ext cx="3103200" cy="2974907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800" dirty="0"/>
              <a:t>THANK YOU</a:t>
            </a:r>
            <a:endParaRPr sz="88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0EE4160-D3BD-4E4D-82BF-889C78334C02}"/>
              </a:ext>
            </a:extLst>
          </p:cNvPr>
          <p:cNvSpPr/>
          <p:nvPr/>
        </p:nvSpPr>
        <p:spPr>
          <a:xfrm>
            <a:off x="2495550" y="546100"/>
            <a:ext cx="4200576" cy="336550"/>
          </a:xfrm>
          <a:prstGeom prst="rect">
            <a:avLst/>
          </a:prstGeom>
          <a:solidFill>
            <a:srgbClr val="FEB6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urtains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64"/>
          <p:cNvSpPr txBox="1">
            <a:spLocks noGrp="1"/>
          </p:cNvSpPr>
          <p:nvPr>
            <p:ph type="ctrTitle" idx="2"/>
          </p:nvPr>
        </p:nvSpPr>
        <p:spPr>
          <a:xfrm>
            <a:off x="323675" y="3579775"/>
            <a:ext cx="6821100" cy="121530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MY" dirty="0">
                <a:solidFill>
                  <a:schemeClr val="bg1"/>
                </a:solidFill>
              </a:rPr>
              <a:t>INRODUCTION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543" name="Google Shape;543;p64"/>
          <p:cNvSpPr txBox="1">
            <a:spLocks noGrp="1"/>
          </p:cNvSpPr>
          <p:nvPr>
            <p:ph type="title"/>
          </p:nvPr>
        </p:nvSpPr>
        <p:spPr>
          <a:xfrm>
            <a:off x="201328" y="1291050"/>
            <a:ext cx="2051100" cy="128070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600" dirty="0">
                <a:solidFill>
                  <a:schemeClr val="accent2"/>
                </a:solidFill>
              </a:rPr>
              <a:t>01</a:t>
            </a:r>
            <a:endParaRPr sz="16600" dirty="0">
              <a:solidFill>
                <a:schemeClr val="accent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1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4" name="Google Shape;1524;p97"/>
          <p:cNvGrpSpPr/>
          <p:nvPr/>
        </p:nvGrpSpPr>
        <p:grpSpPr>
          <a:xfrm>
            <a:off x="5696014" y="154009"/>
            <a:ext cx="2630884" cy="2405171"/>
            <a:chOff x="4166100" y="2738500"/>
            <a:chExt cx="1303360" cy="1191540"/>
          </a:xfrm>
        </p:grpSpPr>
        <p:sp>
          <p:nvSpPr>
            <p:cNvPr id="1525" name="Google Shape;1525;p97"/>
            <p:cNvSpPr/>
            <p:nvPr/>
          </p:nvSpPr>
          <p:spPr>
            <a:xfrm>
              <a:off x="4166100" y="3298484"/>
              <a:ext cx="44100" cy="4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97"/>
            <p:cNvSpPr/>
            <p:nvPr/>
          </p:nvSpPr>
          <p:spPr>
            <a:xfrm>
              <a:off x="5193483" y="2738500"/>
              <a:ext cx="44100" cy="4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97"/>
            <p:cNvSpPr/>
            <p:nvPr/>
          </p:nvSpPr>
          <p:spPr>
            <a:xfrm>
              <a:off x="5380280" y="3319777"/>
              <a:ext cx="22800" cy="228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97"/>
            <p:cNvSpPr/>
            <p:nvPr/>
          </p:nvSpPr>
          <p:spPr>
            <a:xfrm>
              <a:off x="5036285" y="3885940"/>
              <a:ext cx="44100" cy="4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97"/>
            <p:cNvSpPr/>
            <p:nvPr/>
          </p:nvSpPr>
          <p:spPr>
            <a:xfrm>
              <a:off x="5425360" y="2955586"/>
              <a:ext cx="44100" cy="44100"/>
            </a:xfrm>
            <a:prstGeom prst="ellipse">
              <a:avLst/>
            </a:prstGeom>
            <a:gradFill>
              <a:gsLst>
                <a:gs pos="0">
                  <a:srgbClr val="645CA7"/>
                </a:gs>
                <a:gs pos="100000">
                  <a:srgbClr val="D77EAD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97"/>
            <p:cNvSpPr/>
            <p:nvPr/>
          </p:nvSpPr>
          <p:spPr>
            <a:xfrm>
              <a:off x="4243982" y="2801609"/>
              <a:ext cx="44100" cy="44100"/>
            </a:xfrm>
            <a:prstGeom prst="ellipse">
              <a:avLst/>
            </a:prstGeom>
            <a:gradFill>
              <a:gsLst>
                <a:gs pos="0">
                  <a:srgbClr val="645CA7"/>
                </a:gs>
                <a:gs pos="100000">
                  <a:srgbClr val="D77EAD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97"/>
            <p:cNvSpPr/>
            <p:nvPr/>
          </p:nvSpPr>
          <p:spPr>
            <a:xfrm>
              <a:off x="5013356" y="2999738"/>
              <a:ext cx="22800" cy="228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32" name="Google Shape;1532;p97"/>
          <p:cNvGrpSpPr/>
          <p:nvPr/>
        </p:nvGrpSpPr>
        <p:grpSpPr>
          <a:xfrm>
            <a:off x="790542" y="1921523"/>
            <a:ext cx="2752650" cy="2838354"/>
            <a:chOff x="4166100" y="2738500"/>
            <a:chExt cx="1303360" cy="1343940"/>
          </a:xfrm>
        </p:grpSpPr>
        <p:sp>
          <p:nvSpPr>
            <p:cNvPr id="1533" name="Google Shape;1533;p97"/>
            <p:cNvSpPr/>
            <p:nvPr/>
          </p:nvSpPr>
          <p:spPr>
            <a:xfrm>
              <a:off x="4166100" y="3298484"/>
              <a:ext cx="44100" cy="4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97"/>
            <p:cNvSpPr/>
            <p:nvPr/>
          </p:nvSpPr>
          <p:spPr>
            <a:xfrm>
              <a:off x="5193483" y="2738500"/>
              <a:ext cx="44100" cy="4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97"/>
            <p:cNvSpPr/>
            <p:nvPr/>
          </p:nvSpPr>
          <p:spPr>
            <a:xfrm>
              <a:off x="5380280" y="3319777"/>
              <a:ext cx="22800" cy="228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97"/>
            <p:cNvSpPr/>
            <p:nvPr/>
          </p:nvSpPr>
          <p:spPr>
            <a:xfrm>
              <a:off x="5036285" y="4038340"/>
              <a:ext cx="44100" cy="4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97"/>
            <p:cNvSpPr/>
            <p:nvPr/>
          </p:nvSpPr>
          <p:spPr>
            <a:xfrm>
              <a:off x="5425360" y="2955586"/>
              <a:ext cx="44100" cy="44100"/>
            </a:xfrm>
            <a:prstGeom prst="ellipse">
              <a:avLst/>
            </a:prstGeom>
            <a:gradFill>
              <a:gsLst>
                <a:gs pos="0">
                  <a:srgbClr val="645CA7"/>
                </a:gs>
                <a:gs pos="100000">
                  <a:srgbClr val="D77EAD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97"/>
            <p:cNvSpPr/>
            <p:nvPr/>
          </p:nvSpPr>
          <p:spPr>
            <a:xfrm>
              <a:off x="4243982" y="2801609"/>
              <a:ext cx="44100" cy="44100"/>
            </a:xfrm>
            <a:prstGeom prst="ellipse">
              <a:avLst/>
            </a:prstGeom>
            <a:gradFill>
              <a:gsLst>
                <a:gs pos="0">
                  <a:srgbClr val="645CA7"/>
                </a:gs>
                <a:gs pos="100000">
                  <a:srgbClr val="D77EAD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97"/>
            <p:cNvSpPr/>
            <p:nvPr/>
          </p:nvSpPr>
          <p:spPr>
            <a:xfrm>
              <a:off x="5013356" y="2999738"/>
              <a:ext cx="22800" cy="228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5B616A16-A3A2-4A26-B7D4-4E8EE84C9F61}"/>
              </a:ext>
            </a:extLst>
          </p:cNvPr>
          <p:cNvGrpSpPr/>
          <p:nvPr/>
        </p:nvGrpSpPr>
        <p:grpSpPr>
          <a:xfrm>
            <a:off x="702488" y="2806884"/>
            <a:ext cx="1916100" cy="1916100"/>
            <a:chOff x="2829162" y="1982541"/>
            <a:chExt cx="1916100" cy="1916100"/>
          </a:xfrm>
        </p:grpSpPr>
        <p:sp>
          <p:nvSpPr>
            <p:cNvPr id="1521" name="Google Shape;1521;p97"/>
            <p:cNvSpPr/>
            <p:nvPr/>
          </p:nvSpPr>
          <p:spPr>
            <a:xfrm>
              <a:off x="2829162" y="1982541"/>
              <a:ext cx="1916100" cy="1916100"/>
            </a:xfrm>
            <a:prstGeom prst="ellipse">
              <a:avLst/>
            </a:prstGeom>
            <a:gradFill>
              <a:gsLst>
                <a:gs pos="0">
                  <a:srgbClr val="645CA7">
                    <a:alpha val="76470"/>
                  </a:srgbClr>
                </a:gs>
                <a:gs pos="100000">
                  <a:srgbClr val="D77EAD">
                    <a:alpha val="7647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45" name="Google Shape;1545;p97"/>
            <p:cNvSpPr txBox="1"/>
            <p:nvPr/>
          </p:nvSpPr>
          <p:spPr>
            <a:xfrm flipH="1">
              <a:off x="2935296" y="2904283"/>
              <a:ext cx="1726300" cy="347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2400" dirty="0">
                  <a:solidFill>
                    <a:schemeClr val="lt1"/>
                  </a:solidFill>
                  <a:effectLst>
                    <a:outerShdw blurRad="50800" dist="38100" dir="8100000" algn="tr" rotWithShape="0">
                      <a:prstClr val="black">
                        <a:alpha val="40000"/>
                      </a:prstClr>
                    </a:outerShdw>
                  </a:effectLst>
                  <a:latin typeface="Englebert"/>
                  <a:ea typeface="Englebert"/>
                  <a:cs typeface="Englebert"/>
                  <a:sym typeface="Englebert"/>
                </a:rPr>
                <a:t>RELEVANT</a:t>
              </a:r>
              <a:endParaRPr sz="2400" dirty="0">
                <a:solidFill>
                  <a:schemeClr val="lt1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Englebert"/>
                <a:ea typeface="Englebert"/>
                <a:cs typeface="Englebert"/>
                <a:sym typeface="Englebert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1A67B5CC-617C-4ED8-A161-61014F0CDC10}"/>
              </a:ext>
            </a:extLst>
          </p:cNvPr>
          <p:cNvGrpSpPr/>
          <p:nvPr/>
        </p:nvGrpSpPr>
        <p:grpSpPr>
          <a:xfrm>
            <a:off x="702488" y="177813"/>
            <a:ext cx="1916100" cy="1916100"/>
            <a:chOff x="2829162" y="364850"/>
            <a:chExt cx="1916100" cy="1916100"/>
          </a:xfrm>
          <a:gradFill>
            <a:gsLst>
              <a:gs pos="0">
                <a:schemeClr val="accent3"/>
              </a:gs>
              <a:gs pos="100000">
                <a:srgbClr val="D77EAD">
                  <a:alpha val="76470"/>
                </a:srgbClr>
              </a:gs>
            </a:gsLst>
            <a:lin ang="5400700" scaled="0"/>
          </a:gradFill>
        </p:grpSpPr>
        <p:sp>
          <p:nvSpPr>
            <p:cNvPr id="1520" name="Google Shape;1520;p97"/>
            <p:cNvSpPr/>
            <p:nvPr/>
          </p:nvSpPr>
          <p:spPr>
            <a:xfrm>
              <a:off x="2829162" y="364850"/>
              <a:ext cx="1916100" cy="191610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97"/>
            <p:cNvSpPr txBox="1"/>
            <p:nvPr/>
          </p:nvSpPr>
          <p:spPr>
            <a:xfrm flipH="1">
              <a:off x="2935296" y="1280795"/>
              <a:ext cx="1726300" cy="3471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dirty="0">
                  <a:solidFill>
                    <a:schemeClr val="accent1"/>
                  </a:solidFill>
                  <a:effectLst>
                    <a:outerShdw blurRad="50800" dist="38100" dir="8100000" algn="tr" rotWithShape="0">
                      <a:prstClr val="black">
                        <a:alpha val="40000"/>
                      </a:prstClr>
                    </a:outerShdw>
                  </a:effectLst>
                  <a:latin typeface="Englebert"/>
                  <a:ea typeface="Englebert"/>
                  <a:cs typeface="Englebert"/>
                  <a:sym typeface="Englebert"/>
                </a:rPr>
                <a:t>NEW</a:t>
              </a:r>
              <a:endParaRPr sz="2400" dirty="0">
                <a:solidFill>
                  <a:schemeClr val="accent1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Englebert"/>
                <a:ea typeface="Englebert"/>
                <a:cs typeface="Englebert"/>
                <a:sym typeface="Englebert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AAEF8CD9-A6DD-41AC-8F17-75F3DC223F42}"/>
              </a:ext>
            </a:extLst>
          </p:cNvPr>
          <p:cNvGrpSpPr/>
          <p:nvPr/>
        </p:nvGrpSpPr>
        <p:grpSpPr>
          <a:xfrm>
            <a:off x="6668931" y="2806884"/>
            <a:ext cx="1916100" cy="1916100"/>
            <a:chOff x="4398728" y="1982541"/>
            <a:chExt cx="1916100" cy="1916100"/>
          </a:xfrm>
          <a:gradFill>
            <a:gsLst>
              <a:gs pos="0">
                <a:schemeClr val="accent3"/>
              </a:gs>
              <a:gs pos="100000">
                <a:srgbClr val="D77EAD">
                  <a:alpha val="76470"/>
                </a:srgbClr>
              </a:gs>
            </a:gsLst>
            <a:lin ang="5400700" scaled="0"/>
          </a:gradFill>
        </p:grpSpPr>
        <p:sp>
          <p:nvSpPr>
            <p:cNvPr id="1522" name="Google Shape;1522;p97"/>
            <p:cNvSpPr/>
            <p:nvPr/>
          </p:nvSpPr>
          <p:spPr>
            <a:xfrm>
              <a:off x="4398728" y="1982541"/>
              <a:ext cx="1916100" cy="191610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97"/>
            <p:cNvSpPr txBox="1"/>
            <p:nvPr/>
          </p:nvSpPr>
          <p:spPr>
            <a:xfrm flipH="1">
              <a:off x="4504862" y="2904283"/>
              <a:ext cx="1726300" cy="3471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2400" dirty="0">
                  <a:solidFill>
                    <a:schemeClr val="accent1"/>
                  </a:solidFill>
                  <a:effectLst>
                    <a:outerShdw blurRad="50800" dist="38100" dir="8100000" algn="tr" rotWithShape="0">
                      <a:prstClr val="black">
                        <a:alpha val="40000"/>
                      </a:prstClr>
                    </a:outerShdw>
                  </a:effectLst>
                  <a:latin typeface="Englebert"/>
                  <a:ea typeface="Englebert"/>
                  <a:cs typeface="Englebert"/>
                  <a:sym typeface="Englebert"/>
                </a:rPr>
                <a:t>USEFUL</a:t>
              </a:r>
              <a:endParaRPr sz="2400" dirty="0">
                <a:solidFill>
                  <a:schemeClr val="accent1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Englebert"/>
                <a:ea typeface="Englebert"/>
                <a:cs typeface="Englebert"/>
                <a:sym typeface="Englebert"/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7EB65BCF-D206-450F-A478-92E0E37ED477}"/>
              </a:ext>
            </a:extLst>
          </p:cNvPr>
          <p:cNvGrpSpPr/>
          <p:nvPr/>
        </p:nvGrpSpPr>
        <p:grpSpPr>
          <a:xfrm>
            <a:off x="6668931" y="177813"/>
            <a:ext cx="1916100" cy="1916100"/>
            <a:chOff x="4398728" y="364850"/>
            <a:chExt cx="1916100" cy="1916100"/>
          </a:xfrm>
        </p:grpSpPr>
        <p:sp>
          <p:nvSpPr>
            <p:cNvPr id="1523" name="Google Shape;1523;p97"/>
            <p:cNvSpPr/>
            <p:nvPr/>
          </p:nvSpPr>
          <p:spPr>
            <a:xfrm>
              <a:off x="4398728" y="364850"/>
              <a:ext cx="1916100" cy="1916100"/>
            </a:xfrm>
            <a:prstGeom prst="ellipse">
              <a:avLst/>
            </a:prstGeom>
            <a:gradFill>
              <a:gsLst>
                <a:gs pos="0">
                  <a:srgbClr val="645CA7">
                    <a:alpha val="76470"/>
                  </a:srgbClr>
                </a:gs>
                <a:gs pos="100000">
                  <a:srgbClr val="D77EAD">
                    <a:alpha val="7647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97"/>
            <p:cNvSpPr txBox="1"/>
            <p:nvPr/>
          </p:nvSpPr>
          <p:spPr>
            <a:xfrm flipH="1">
              <a:off x="4504862" y="1280795"/>
              <a:ext cx="1726300" cy="347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dirty="0">
                  <a:solidFill>
                    <a:schemeClr val="lt1"/>
                  </a:solidFill>
                  <a:effectLst>
                    <a:outerShdw blurRad="50800" dist="38100" dir="8100000" algn="tr" rotWithShape="0">
                      <a:prstClr val="black">
                        <a:alpha val="40000"/>
                      </a:prstClr>
                    </a:outerShdw>
                  </a:effectLst>
                  <a:latin typeface="Englebert"/>
                  <a:ea typeface="Englebert"/>
                  <a:cs typeface="Englebert"/>
                  <a:sym typeface="Englebert"/>
                </a:rPr>
                <a:t>CHALLENGING</a:t>
              </a:r>
              <a:endParaRPr sz="2400" dirty="0">
                <a:solidFill>
                  <a:schemeClr val="lt1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Englebert"/>
                <a:ea typeface="Englebert"/>
                <a:cs typeface="Englebert"/>
                <a:sym typeface="Englebert"/>
              </a:endParaRPr>
            </a:p>
          </p:txBody>
        </p:sp>
      </p:grpSp>
      <p:grpSp>
        <p:nvGrpSpPr>
          <p:cNvPr id="40" name="Google Shape;1524;p97">
            <a:extLst>
              <a:ext uri="{FF2B5EF4-FFF2-40B4-BE49-F238E27FC236}">
                <a16:creationId xmlns:a16="http://schemas.microsoft.com/office/drawing/2014/main" id="{946676B0-A6CA-4BD8-A84A-2FD7E2BB5C82}"/>
              </a:ext>
            </a:extLst>
          </p:cNvPr>
          <p:cNvGrpSpPr/>
          <p:nvPr/>
        </p:nvGrpSpPr>
        <p:grpSpPr>
          <a:xfrm rot="4500000">
            <a:off x="6128867" y="2527231"/>
            <a:ext cx="2630884" cy="2405171"/>
            <a:chOff x="4166100" y="2738500"/>
            <a:chExt cx="1303360" cy="1191540"/>
          </a:xfrm>
        </p:grpSpPr>
        <p:sp>
          <p:nvSpPr>
            <p:cNvPr id="41" name="Google Shape;1525;p97">
              <a:extLst>
                <a:ext uri="{FF2B5EF4-FFF2-40B4-BE49-F238E27FC236}">
                  <a16:creationId xmlns:a16="http://schemas.microsoft.com/office/drawing/2014/main" id="{ACC76A65-203F-4BF9-AA6C-FCB16A2ED449}"/>
                </a:ext>
              </a:extLst>
            </p:cNvPr>
            <p:cNvSpPr/>
            <p:nvPr/>
          </p:nvSpPr>
          <p:spPr>
            <a:xfrm>
              <a:off x="4166100" y="3298484"/>
              <a:ext cx="44100" cy="4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526;p97">
              <a:extLst>
                <a:ext uri="{FF2B5EF4-FFF2-40B4-BE49-F238E27FC236}">
                  <a16:creationId xmlns:a16="http://schemas.microsoft.com/office/drawing/2014/main" id="{DC5B5BF3-1FEA-4D28-B82F-09A73B95E0A0}"/>
                </a:ext>
              </a:extLst>
            </p:cNvPr>
            <p:cNvSpPr/>
            <p:nvPr/>
          </p:nvSpPr>
          <p:spPr>
            <a:xfrm>
              <a:off x="5193483" y="2738500"/>
              <a:ext cx="44100" cy="4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527;p97">
              <a:extLst>
                <a:ext uri="{FF2B5EF4-FFF2-40B4-BE49-F238E27FC236}">
                  <a16:creationId xmlns:a16="http://schemas.microsoft.com/office/drawing/2014/main" id="{36C346AD-5B68-4236-811D-4DD96A1028D6}"/>
                </a:ext>
              </a:extLst>
            </p:cNvPr>
            <p:cNvSpPr/>
            <p:nvPr/>
          </p:nvSpPr>
          <p:spPr>
            <a:xfrm>
              <a:off x="5380280" y="3319777"/>
              <a:ext cx="22800" cy="228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528;p97">
              <a:extLst>
                <a:ext uri="{FF2B5EF4-FFF2-40B4-BE49-F238E27FC236}">
                  <a16:creationId xmlns:a16="http://schemas.microsoft.com/office/drawing/2014/main" id="{FD09B7A4-391D-49C7-99E2-647429A391FD}"/>
                </a:ext>
              </a:extLst>
            </p:cNvPr>
            <p:cNvSpPr/>
            <p:nvPr/>
          </p:nvSpPr>
          <p:spPr>
            <a:xfrm>
              <a:off x="5036285" y="3885940"/>
              <a:ext cx="44100" cy="4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529;p97">
              <a:extLst>
                <a:ext uri="{FF2B5EF4-FFF2-40B4-BE49-F238E27FC236}">
                  <a16:creationId xmlns:a16="http://schemas.microsoft.com/office/drawing/2014/main" id="{8FCEC820-335D-44E4-9A05-46332E138398}"/>
                </a:ext>
              </a:extLst>
            </p:cNvPr>
            <p:cNvSpPr/>
            <p:nvPr/>
          </p:nvSpPr>
          <p:spPr>
            <a:xfrm>
              <a:off x="5425360" y="2955586"/>
              <a:ext cx="44100" cy="44100"/>
            </a:xfrm>
            <a:prstGeom prst="ellipse">
              <a:avLst/>
            </a:prstGeom>
            <a:gradFill>
              <a:gsLst>
                <a:gs pos="0">
                  <a:srgbClr val="645CA7"/>
                </a:gs>
                <a:gs pos="100000">
                  <a:srgbClr val="D77EAD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530;p97">
              <a:extLst>
                <a:ext uri="{FF2B5EF4-FFF2-40B4-BE49-F238E27FC236}">
                  <a16:creationId xmlns:a16="http://schemas.microsoft.com/office/drawing/2014/main" id="{E79E9445-8B52-4D05-A0C2-5C1A6FCBFBED}"/>
                </a:ext>
              </a:extLst>
            </p:cNvPr>
            <p:cNvSpPr/>
            <p:nvPr/>
          </p:nvSpPr>
          <p:spPr>
            <a:xfrm>
              <a:off x="4243982" y="2801609"/>
              <a:ext cx="44100" cy="44100"/>
            </a:xfrm>
            <a:prstGeom prst="ellipse">
              <a:avLst/>
            </a:prstGeom>
            <a:gradFill>
              <a:gsLst>
                <a:gs pos="0">
                  <a:srgbClr val="645CA7"/>
                </a:gs>
                <a:gs pos="100000">
                  <a:srgbClr val="D77EAD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531;p97">
              <a:extLst>
                <a:ext uri="{FF2B5EF4-FFF2-40B4-BE49-F238E27FC236}">
                  <a16:creationId xmlns:a16="http://schemas.microsoft.com/office/drawing/2014/main" id="{AF61F420-3992-47B7-98AB-9AC46F82C04D}"/>
                </a:ext>
              </a:extLst>
            </p:cNvPr>
            <p:cNvSpPr/>
            <p:nvPr/>
          </p:nvSpPr>
          <p:spPr>
            <a:xfrm>
              <a:off x="5013356" y="2999738"/>
              <a:ext cx="22800" cy="228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" name="Google Shape;1524;p97">
            <a:extLst>
              <a:ext uri="{FF2B5EF4-FFF2-40B4-BE49-F238E27FC236}">
                <a16:creationId xmlns:a16="http://schemas.microsoft.com/office/drawing/2014/main" id="{42ED9BE0-F143-47AC-BD86-87C665D7246E}"/>
              </a:ext>
            </a:extLst>
          </p:cNvPr>
          <p:cNvGrpSpPr/>
          <p:nvPr/>
        </p:nvGrpSpPr>
        <p:grpSpPr>
          <a:xfrm>
            <a:off x="1909844" y="81773"/>
            <a:ext cx="2630884" cy="2405171"/>
            <a:chOff x="4166100" y="2738500"/>
            <a:chExt cx="1303360" cy="1191540"/>
          </a:xfrm>
        </p:grpSpPr>
        <p:sp>
          <p:nvSpPr>
            <p:cNvPr id="49" name="Google Shape;1525;p97">
              <a:extLst>
                <a:ext uri="{FF2B5EF4-FFF2-40B4-BE49-F238E27FC236}">
                  <a16:creationId xmlns:a16="http://schemas.microsoft.com/office/drawing/2014/main" id="{8B62BAC4-1D35-4235-BE43-05CC076032F3}"/>
                </a:ext>
              </a:extLst>
            </p:cNvPr>
            <p:cNvSpPr/>
            <p:nvPr/>
          </p:nvSpPr>
          <p:spPr>
            <a:xfrm>
              <a:off x="4166100" y="3298484"/>
              <a:ext cx="44100" cy="4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526;p97">
              <a:extLst>
                <a:ext uri="{FF2B5EF4-FFF2-40B4-BE49-F238E27FC236}">
                  <a16:creationId xmlns:a16="http://schemas.microsoft.com/office/drawing/2014/main" id="{2DD23058-196A-4B2A-A60B-E0D5D1131040}"/>
                </a:ext>
              </a:extLst>
            </p:cNvPr>
            <p:cNvSpPr/>
            <p:nvPr/>
          </p:nvSpPr>
          <p:spPr>
            <a:xfrm>
              <a:off x="5193483" y="2738500"/>
              <a:ext cx="44100" cy="4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527;p97">
              <a:extLst>
                <a:ext uri="{FF2B5EF4-FFF2-40B4-BE49-F238E27FC236}">
                  <a16:creationId xmlns:a16="http://schemas.microsoft.com/office/drawing/2014/main" id="{224EAFB1-3B23-4876-82D9-83AD195BAE49}"/>
                </a:ext>
              </a:extLst>
            </p:cNvPr>
            <p:cNvSpPr/>
            <p:nvPr/>
          </p:nvSpPr>
          <p:spPr>
            <a:xfrm>
              <a:off x="5380280" y="3319777"/>
              <a:ext cx="22800" cy="228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528;p97">
              <a:extLst>
                <a:ext uri="{FF2B5EF4-FFF2-40B4-BE49-F238E27FC236}">
                  <a16:creationId xmlns:a16="http://schemas.microsoft.com/office/drawing/2014/main" id="{BF6963D4-2E8A-4D5F-9712-142C09943818}"/>
                </a:ext>
              </a:extLst>
            </p:cNvPr>
            <p:cNvSpPr/>
            <p:nvPr/>
          </p:nvSpPr>
          <p:spPr>
            <a:xfrm>
              <a:off x="5036285" y="3885940"/>
              <a:ext cx="44100" cy="4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529;p97">
              <a:extLst>
                <a:ext uri="{FF2B5EF4-FFF2-40B4-BE49-F238E27FC236}">
                  <a16:creationId xmlns:a16="http://schemas.microsoft.com/office/drawing/2014/main" id="{CAD8BE39-F9FC-4039-847A-2E450E108B3C}"/>
                </a:ext>
              </a:extLst>
            </p:cNvPr>
            <p:cNvSpPr/>
            <p:nvPr/>
          </p:nvSpPr>
          <p:spPr>
            <a:xfrm>
              <a:off x="5425360" y="2955586"/>
              <a:ext cx="44100" cy="44100"/>
            </a:xfrm>
            <a:prstGeom prst="ellipse">
              <a:avLst/>
            </a:prstGeom>
            <a:gradFill>
              <a:gsLst>
                <a:gs pos="0">
                  <a:srgbClr val="645CA7"/>
                </a:gs>
                <a:gs pos="100000">
                  <a:srgbClr val="D77EAD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530;p97">
              <a:extLst>
                <a:ext uri="{FF2B5EF4-FFF2-40B4-BE49-F238E27FC236}">
                  <a16:creationId xmlns:a16="http://schemas.microsoft.com/office/drawing/2014/main" id="{6FB16233-CFE1-45AF-BFD5-6CA359D51CFA}"/>
                </a:ext>
              </a:extLst>
            </p:cNvPr>
            <p:cNvSpPr/>
            <p:nvPr/>
          </p:nvSpPr>
          <p:spPr>
            <a:xfrm>
              <a:off x="4243982" y="2801609"/>
              <a:ext cx="44100" cy="44100"/>
            </a:xfrm>
            <a:prstGeom prst="ellipse">
              <a:avLst/>
            </a:prstGeom>
            <a:gradFill>
              <a:gsLst>
                <a:gs pos="0">
                  <a:srgbClr val="645CA7"/>
                </a:gs>
                <a:gs pos="100000">
                  <a:srgbClr val="D77EAD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531;p97">
              <a:extLst>
                <a:ext uri="{FF2B5EF4-FFF2-40B4-BE49-F238E27FC236}">
                  <a16:creationId xmlns:a16="http://schemas.microsoft.com/office/drawing/2014/main" id="{12FB77FD-E2AB-4AF2-B3B5-AC2327AC6AED}"/>
                </a:ext>
              </a:extLst>
            </p:cNvPr>
            <p:cNvSpPr/>
            <p:nvPr/>
          </p:nvSpPr>
          <p:spPr>
            <a:xfrm>
              <a:off x="5013356" y="2999738"/>
              <a:ext cx="22800" cy="228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B346BD4-0C29-4389-9F2C-E48BA4C390CA}"/>
              </a:ext>
            </a:extLst>
          </p:cNvPr>
          <p:cNvCxnSpPr>
            <a:cxnSpLocks/>
            <a:stCxn id="1520" idx="5"/>
            <a:endCxn id="1522" idx="1"/>
          </p:cNvCxnSpPr>
          <p:nvPr/>
        </p:nvCxnSpPr>
        <p:spPr>
          <a:xfrm>
            <a:off x="2337982" y="1813307"/>
            <a:ext cx="4611555" cy="1274183"/>
          </a:xfrm>
          <a:prstGeom prst="line">
            <a:avLst/>
          </a:prstGeom>
          <a:ln w="762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B99AAA0-F45A-45B5-8F03-89C9A22D9862}"/>
              </a:ext>
            </a:extLst>
          </p:cNvPr>
          <p:cNvCxnSpPr>
            <a:cxnSpLocks/>
            <a:stCxn id="1521" idx="7"/>
            <a:endCxn id="1523" idx="3"/>
          </p:cNvCxnSpPr>
          <p:nvPr/>
        </p:nvCxnSpPr>
        <p:spPr>
          <a:xfrm flipV="1">
            <a:off x="2337982" y="1813307"/>
            <a:ext cx="4611555" cy="1274183"/>
          </a:xfrm>
          <a:prstGeom prst="line">
            <a:avLst/>
          </a:prstGeom>
          <a:ln w="762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 34">
            <a:extLst>
              <a:ext uri="{FF2B5EF4-FFF2-40B4-BE49-F238E27FC236}">
                <a16:creationId xmlns:a16="http://schemas.microsoft.com/office/drawing/2014/main" id="{8B52C372-69EC-4600-B34C-2FF7BF7946BC}"/>
              </a:ext>
            </a:extLst>
          </p:cNvPr>
          <p:cNvGrpSpPr/>
          <p:nvPr/>
        </p:nvGrpSpPr>
        <p:grpSpPr>
          <a:xfrm>
            <a:off x="3681214" y="1487710"/>
            <a:ext cx="1916100" cy="1916100"/>
            <a:chOff x="4398728" y="364850"/>
            <a:chExt cx="1916100" cy="1916100"/>
          </a:xfrm>
        </p:grpSpPr>
        <p:sp>
          <p:nvSpPr>
            <p:cNvPr id="36" name="Google Shape;1523;p97">
              <a:extLst>
                <a:ext uri="{FF2B5EF4-FFF2-40B4-BE49-F238E27FC236}">
                  <a16:creationId xmlns:a16="http://schemas.microsoft.com/office/drawing/2014/main" id="{692709D0-46E2-4E0E-80DD-DFD79E07B278}"/>
                </a:ext>
              </a:extLst>
            </p:cNvPr>
            <p:cNvSpPr/>
            <p:nvPr/>
          </p:nvSpPr>
          <p:spPr>
            <a:xfrm>
              <a:off x="4398728" y="364850"/>
              <a:ext cx="1916100" cy="1916100"/>
            </a:xfrm>
            <a:prstGeom prst="ellipse">
              <a:avLst/>
            </a:prstGeom>
            <a:gradFill>
              <a:gsLst>
                <a:gs pos="0">
                  <a:schemeClr val="accent5"/>
                </a:gs>
                <a:gs pos="100000">
                  <a:srgbClr val="D77EAD">
                    <a:alpha val="7647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548;p97">
              <a:extLst>
                <a:ext uri="{FF2B5EF4-FFF2-40B4-BE49-F238E27FC236}">
                  <a16:creationId xmlns:a16="http://schemas.microsoft.com/office/drawing/2014/main" id="{54989399-34AA-4807-BE82-C5B99D0161C3}"/>
                </a:ext>
              </a:extLst>
            </p:cNvPr>
            <p:cNvSpPr txBox="1"/>
            <p:nvPr/>
          </p:nvSpPr>
          <p:spPr>
            <a:xfrm flipH="1">
              <a:off x="4493628" y="922292"/>
              <a:ext cx="1726300" cy="870140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dirty="0">
                  <a:solidFill>
                    <a:schemeClr val="lt1"/>
                  </a:solidFill>
                  <a:latin typeface="Englebert"/>
                  <a:ea typeface="Englebert"/>
                  <a:cs typeface="Englebert"/>
                  <a:sym typeface="Englebert"/>
                </a:rPr>
                <a:t>ONLINE LEARNING</a:t>
              </a:r>
              <a:endParaRPr sz="2400" dirty="0">
                <a:solidFill>
                  <a:schemeClr val="lt1"/>
                </a:solidFill>
                <a:latin typeface="Englebert"/>
                <a:ea typeface="Englebert"/>
                <a:cs typeface="Englebert"/>
                <a:sym typeface="Engleber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1" name="Google Shape;561;p67"/>
          <p:cNvPicPr preferRelativeResize="0"/>
          <p:nvPr/>
        </p:nvPicPr>
        <p:blipFill rotWithShape="1">
          <a:blip r:embed="rId3">
            <a:alphaModFix/>
          </a:blip>
          <a:srcRect l="9904" r="9896"/>
          <a:stretch/>
        </p:blipFill>
        <p:spPr>
          <a:xfrm>
            <a:off x="3115800" y="2391026"/>
            <a:ext cx="2912400" cy="2042753"/>
          </a:xfrm>
          <a:prstGeom prst="rect">
            <a:avLst/>
          </a:prstGeom>
          <a:noFill/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563" name="Google Shape;563;p67"/>
          <p:cNvSpPr txBox="1">
            <a:spLocks noGrp="1"/>
          </p:cNvSpPr>
          <p:nvPr>
            <p:ph type="ctrTitle"/>
          </p:nvPr>
        </p:nvSpPr>
        <p:spPr>
          <a:xfrm>
            <a:off x="2926125" y="4565700"/>
            <a:ext cx="3291750" cy="57780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OUR INSPIRATION</a:t>
            </a:r>
            <a:endParaRPr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5F10675-18C9-47BE-AEF9-CED1EA464D33}"/>
              </a:ext>
            </a:extLst>
          </p:cNvPr>
          <p:cNvGrpSpPr/>
          <p:nvPr/>
        </p:nvGrpSpPr>
        <p:grpSpPr>
          <a:xfrm>
            <a:off x="6494364" y="1606509"/>
            <a:ext cx="2461076" cy="2461076"/>
            <a:chOff x="6028200" y="1310698"/>
            <a:chExt cx="2461076" cy="2461076"/>
          </a:xfrm>
        </p:grpSpPr>
        <p:sp>
          <p:nvSpPr>
            <p:cNvPr id="18" name="Google Shape;1523;p97">
              <a:extLst>
                <a:ext uri="{FF2B5EF4-FFF2-40B4-BE49-F238E27FC236}">
                  <a16:creationId xmlns:a16="http://schemas.microsoft.com/office/drawing/2014/main" id="{AF91FED8-53DE-4896-9124-8FCADEEC106C}"/>
                </a:ext>
              </a:extLst>
            </p:cNvPr>
            <p:cNvSpPr/>
            <p:nvPr/>
          </p:nvSpPr>
          <p:spPr>
            <a:xfrm>
              <a:off x="6028200" y="1310698"/>
              <a:ext cx="2461076" cy="2461076"/>
            </a:xfrm>
            <a:prstGeom prst="ellipse">
              <a:avLst/>
            </a:prstGeom>
            <a:gradFill>
              <a:gsLst>
                <a:gs pos="0">
                  <a:schemeClr val="accent5"/>
                </a:gs>
                <a:gs pos="100000">
                  <a:srgbClr val="D77EAD">
                    <a:alpha val="7647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686;p75">
              <a:extLst>
                <a:ext uri="{FF2B5EF4-FFF2-40B4-BE49-F238E27FC236}">
                  <a16:creationId xmlns:a16="http://schemas.microsoft.com/office/drawing/2014/main" id="{213DD63F-6FFB-46B9-BAA8-79C98957E004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6227619" y="2117091"/>
              <a:ext cx="2119512" cy="909318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Zilla Slab Light"/>
                <a:buNone/>
                <a:defRPr sz="1400" b="0" i="0" u="none" strike="noStrike" cap="none">
                  <a:solidFill>
                    <a:schemeClr val="lt1"/>
                  </a:solidFill>
                  <a:latin typeface="Zilla Slab Light"/>
                  <a:ea typeface="Zilla Slab Light"/>
                  <a:cs typeface="Zilla Slab Light"/>
                  <a:sym typeface="Zilla Slab Light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200"/>
                <a:buFont typeface="Zilla Slab Light"/>
                <a:buNone/>
                <a:defRPr sz="1200" b="0" i="0" u="none" strike="noStrike" cap="none">
                  <a:solidFill>
                    <a:srgbClr val="434343"/>
                  </a:solidFill>
                  <a:latin typeface="Zilla Slab Light"/>
                  <a:ea typeface="Zilla Slab Light"/>
                  <a:cs typeface="Zilla Slab Light"/>
                  <a:sym typeface="Zilla Slab Light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200"/>
                <a:buFont typeface="Zilla Slab Light"/>
                <a:buNone/>
                <a:defRPr sz="1200" b="0" i="0" u="none" strike="noStrike" cap="none">
                  <a:solidFill>
                    <a:srgbClr val="434343"/>
                  </a:solidFill>
                  <a:latin typeface="Zilla Slab Light"/>
                  <a:ea typeface="Zilla Slab Light"/>
                  <a:cs typeface="Zilla Slab Light"/>
                  <a:sym typeface="Zilla Slab Light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200"/>
                <a:buFont typeface="Zilla Slab Light"/>
                <a:buNone/>
                <a:defRPr sz="1200" b="0" i="0" u="none" strike="noStrike" cap="none">
                  <a:solidFill>
                    <a:srgbClr val="434343"/>
                  </a:solidFill>
                  <a:latin typeface="Zilla Slab Light"/>
                  <a:ea typeface="Zilla Slab Light"/>
                  <a:cs typeface="Zilla Slab Light"/>
                  <a:sym typeface="Zilla Slab Light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200"/>
                <a:buFont typeface="Zilla Slab Light"/>
                <a:buNone/>
                <a:defRPr sz="1200" b="0" i="0" u="none" strike="noStrike" cap="none">
                  <a:solidFill>
                    <a:srgbClr val="434343"/>
                  </a:solidFill>
                  <a:latin typeface="Zilla Slab Light"/>
                  <a:ea typeface="Zilla Slab Light"/>
                  <a:cs typeface="Zilla Slab Light"/>
                  <a:sym typeface="Zilla Slab Light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200"/>
                <a:buFont typeface="Zilla Slab Light"/>
                <a:buNone/>
                <a:defRPr sz="1200" b="0" i="0" u="none" strike="noStrike" cap="none">
                  <a:solidFill>
                    <a:srgbClr val="434343"/>
                  </a:solidFill>
                  <a:latin typeface="Zilla Slab Light"/>
                  <a:ea typeface="Zilla Slab Light"/>
                  <a:cs typeface="Zilla Slab Light"/>
                  <a:sym typeface="Zilla Slab Light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200"/>
                <a:buFont typeface="Zilla Slab Light"/>
                <a:buNone/>
                <a:defRPr sz="1200" b="0" i="0" u="none" strike="noStrike" cap="none">
                  <a:solidFill>
                    <a:srgbClr val="434343"/>
                  </a:solidFill>
                  <a:latin typeface="Zilla Slab Light"/>
                  <a:ea typeface="Zilla Slab Light"/>
                  <a:cs typeface="Zilla Slab Light"/>
                  <a:sym typeface="Zilla Slab Light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200"/>
                <a:buFont typeface="Zilla Slab Light"/>
                <a:buNone/>
                <a:defRPr sz="1200" b="0" i="0" u="none" strike="noStrike" cap="none">
                  <a:solidFill>
                    <a:srgbClr val="434343"/>
                  </a:solidFill>
                  <a:latin typeface="Zilla Slab Light"/>
                  <a:ea typeface="Zilla Slab Light"/>
                  <a:cs typeface="Zilla Slab Light"/>
                  <a:sym typeface="Zilla Slab Light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200"/>
                <a:buFont typeface="Zilla Slab Light"/>
                <a:buNone/>
                <a:defRPr sz="1200" b="0" i="0" u="none" strike="noStrike" cap="none">
                  <a:solidFill>
                    <a:srgbClr val="434343"/>
                  </a:solidFill>
                  <a:latin typeface="Zilla Slab Light"/>
                  <a:ea typeface="Zilla Slab Light"/>
                  <a:cs typeface="Zilla Slab Light"/>
                  <a:sym typeface="Zilla Slab Light"/>
                </a:defRPr>
              </a:lvl9pPr>
            </a:lstStyle>
            <a:p>
              <a:pPr marL="0" indent="0"/>
              <a:r>
                <a:rPr lang="en-US" b="1" dirty="0"/>
                <a:t>“According to the Health Ministry, a total of </a:t>
              </a:r>
              <a:r>
                <a:rPr lang="en-US" b="1" dirty="0">
                  <a:solidFill>
                    <a:schemeClr val="accent2"/>
                  </a:solidFill>
                </a:rPr>
                <a:t>465 suicide attempt</a:t>
              </a:r>
              <a:r>
                <a:rPr lang="en-US" b="1" dirty="0">
                  <a:solidFill>
                    <a:schemeClr val="accent4"/>
                  </a:solidFill>
                </a:rPr>
                <a:t> </a:t>
              </a:r>
              <a:r>
                <a:rPr lang="en-US" b="1" dirty="0"/>
                <a:t>cases received treatment in the ministry’s hospitals between January to June 2020.”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A1B24991-3B7B-4088-8BE9-888FF13D798C}"/>
              </a:ext>
            </a:extLst>
          </p:cNvPr>
          <p:cNvGrpSpPr/>
          <p:nvPr/>
        </p:nvGrpSpPr>
        <p:grpSpPr>
          <a:xfrm>
            <a:off x="3694693" y="37376"/>
            <a:ext cx="2799671" cy="2799671"/>
            <a:chOff x="3179092" y="-82210"/>
            <a:chExt cx="2785816" cy="2785816"/>
          </a:xfrm>
        </p:grpSpPr>
        <p:sp>
          <p:nvSpPr>
            <p:cNvPr id="17" name="Google Shape;1523;p97">
              <a:extLst>
                <a:ext uri="{FF2B5EF4-FFF2-40B4-BE49-F238E27FC236}">
                  <a16:creationId xmlns:a16="http://schemas.microsoft.com/office/drawing/2014/main" id="{11225373-F3BD-419C-A23C-A65C2A8BDBDD}"/>
                </a:ext>
              </a:extLst>
            </p:cNvPr>
            <p:cNvSpPr/>
            <p:nvPr/>
          </p:nvSpPr>
          <p:spPr>
            <a:xfrm>
              <a:off x="3179092" y="-82210"/>
              <a:ext cx="2785816" cy="2785816"/>
            </a:xfrm>
            <a:prstGeom prst="ellipse">
              <a:avLst/>
            </a:prstGeom>
            <a:gradFill>
              <a:gsLst>
                <a:gs pos="0">
                  <a:schemeClr val="accent5"/>
                </a:gs>
                <a:gs pos="100000">
                  <a:srgbClr val="D77EAD">
                    <a:alpha val="7647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686;p75">
              <a:extLst>
                <a:ext uri="{FF2B5EF4-FFF2-40B4-BE49-F238E27FC236}">
                  <a16:creationId xmlns:a16="http://schemas.microsoft.com/office/drawing/2014/main" id="{3FA7500D-4393-4445-A7B4-CFF16EFB7F07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3257945" y="709721"/>
              <a:ext cx="2628110" cy="1201955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Zilla Slab Light"/>
                <a:buNone/>
                <a:defRPr sz="1400" b="0" i="0" u="none" strike="noStrike" cap="none">
                  <a:solidFill>
                    <a:schemeClr val="lt1"/>
                  </a:solidFill>
                  <a:latin typeface="Zilla Slab Light"/>
                  <a:ea typeface="Zilla Slab Light"/>
                  <a:cs typeface="Zilla Slab Light"/>
                  <a:sym typeface="Zilla Slab Light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200"/>
                <a:buFont typeface="Zilla Slab Light"/>
                <a:buNone/>
                <a:defRPr sz="1200" b="0" i="0" u="none" strike="noStrike" cap="none">
                  <a:solidFill>
                    <a:srgbClr val="434343"/>
                  </a:solidFill>
                  <a:latin typeface="Zilla Slab Light"/>
                  <a:ea typeface="Zilla Slab Light"/>
                  <a:cs typeface="Zilla Slab Light"/>
                  <a:sym typeface="Zilla Slab Light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200"/>
                <a:buFont typeface="Zilla Slab Light"/>
                <a:buNone/>
                <a:defRPr sz="1200" b="0" i="0" u="none" strike="noStrike" cap="none">
                  <a:solidFill>
                    <a:srgbClr val="434343"/>
                  </a:solidFill>
                  <a:latin typeface="Zilla Slab Light"/>
                  <a:ea typeface="Zilla Slab Light"/>
                  <a:cs typeface="Zilla Slab Light"/>
                  <a:sym typeface="Zilla Slab Light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200"/>
                <a:buFont typeface="Zilla Slab Light"/>
                <a:buNone/>
                <a:defRPr sz="1200" b="0" i="0" u="none" strike="noStrike" cap="none">
                  <a:solidFill>
                    <a:srgbClr val="434343"/>
                  </a:solidFill>
                  <a:latin typeface="Zilla Slab Light"/>
                  <a:ea typeface="Zilla Slab Light"/>
                  <a:cs typeface="Zilla Slab Light"/>
                  <a:sym typeface="Zilla Slab Light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200"/>
                <a:buFont typeface="Zilla Slab Light"/>
                <a:buNone/>
                <a:defRPr sz="1200" b="0" i="0" u="none" strike="noStrike" cap="none">
                  <a:solidFill>
                    <a:srgbClr val="434343"/>
                  </a:solidFill>
                  <a:latin typeface="Zilla Slab Light"/>
                  <a:ea typeface="Zilla Slab Light"/>
                  <a:cs typeface="Zilla Slab Light"/>
                  <a:sym typeface="Zilla Slab Light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200"/>
                <a:buFont typeface="Zilla Slab Light"/>
                <a:buNone/>
                <a:defRPr sz="1200" b="0" i="0" u="none" strike="noStrike" cap="none">
                  <a:solidFill>
                    <a:srgbClr val="434343"/>
                  </a:solidFill>
                  <a:latin typeface="Zilla Slab Light"/>
                  <a:ea typeface="Zilla Slab Light"/>
                  <a:cs typeface="Zilla Slab Light"/>
                  <a:sym typeface="Zilla Slab Light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200"/>
                <a:buFont typeface="Zilla Slab Light"/>
                <a:buNone/>
                <a:defRPr sz="1200" b="0" i="0" u="none" strike="noStrike" cap="none">
                  <a:solidFill>
                    <a:srgbClr val="434343"/>
                  </a:solidFill>
                  <a:latin typeface="Zilla Slab Light"/>
                  <a:ea typeface="Zilla Slab Light"/>
                  <a:cs typeface="Zilla Slab Light"/>
                  <a:sym typeface="Zilla Slab Light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200"/>
                <a:buFont typeface="Zilla Slab Light"/>
                <a:buNone/>
                <a:defRPr sz="1200" b="0" i="0" u="none" strike="noStrike" cap="none">
                  <a:solidFill>
                    <a:srgbClr val="434343"/>
                  </a:solidFill>
                  <a:latin typeface="Zilla Slab Light"/>
                  <a:ea typeface="Zilla Slab Light"/>
                  <a:cs typeface="Zilla Slab Light"/>
                  <a:sym typeface="Zilla Slab Light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200"/>
                <a:buFont typeface="Zilla Slab Light"/>
                <a:buNone/>
                <a:defRPr sz="1200" b="0" i="0" u="none" strike="noStrike" cap="none">
                  <a:solidFill>
                    <a:srgbClr val="434343"/>
                  </a:solidFill>
                  <a:latin typeface="Zilla Slab Light"/>
                  <a:ea typeface="Zilla Slab Light"/>
                  <a:cs typeface="Zilla Slab Light"/>
                  <a:sym typeface="Zilla Slab Light"/>
                </a:defRPr>
              </a:lvl9pPr>
            </a:lstStyle>
            <a:p>
              <a:pPr marL="0" indent="0"/>
              <a:r>
                <a:rPr lang="en-US" b="1" dirty="0"/>
                <a:t>“Not surprisingly, there has been a significant increase in the use of emotional support hotline services in the country. In </a:t>
              </a:r>
              <a:r>
                <a:rPr lang="en-US" b="1" dirty="0">
                  <a:solidFill>
                    <a:schemeClr val="accent2"/>
                  </a:solidFill>
                </a:rPr>
                <a:t>2020, 40% of callers between January and July expressed suicidal thoughts, </a:t>
              </a:r>
              <a:r>
                <a:rPr lang="en-US" b="1" dirty="0"/>
                <a:t>compared to 34% in 2019.“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B96B69BB-F610-4AC7-B177-BCA5DAC624C9}"/>
              </a:ext>
            </a:extLst>
          </p:cNvPr>
          <p:cNvGrpSpPr/>
          <p:nvPr/>
        </p:nvGrpSpPr>
        <p:grpSpPr>
          <a:xfrm>
            <a:off x="231980" y="667974"/>
            <a:ext cx="3096258" cy="3096258"/>
            <a:chOff x="19542" y="896855"/>
            <a:chExt cx="3096258" cy="3096258"/>
          </a:xfrm>
        </p:grpSpPr>
        <p:sp>
          <p:nvSpPr>
            <p:cNvPr id="15" name="Google Shape;1523;p97">
              <a:extLst>
                <a:ext uri="{FF2B5EF4-FFF2-40B4-BE49-F238E27FC236}">
                  <a16:creationId xmlns:a16="http://schemas.microsoft.com/office/drawing/2014/main" id="{69AD5172-72A1-4841-A847-4713E89F6D1A}"/>
                </a:ext>
              </a:extLst>
            </p:cNvPr>
            <p:cNvSpPr/>
            <p:nvPr/>
          </p:nvSpPr>
          <p:spPr>
            <a:xfrm>
              <a:off x="19542" y="896855"/>
              <a:ext cx="3096258" cy="3096258"/>
            </a:xfrm>
            <a:prstGeom prst="ellipse">
              <a:avLst/>
            </a:prstGeom>
            <a:gradFill>
              <a:gsLst>
                <a:gs pos="0">
                  <a:schemeClr val="accent5"/>
                </a:gs>
                <a:gs pos="100000">
                  <a:srgbClr val="D77EAD">
                    <a:alpha val="7647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686;p75">
              <a:extLst>
                <a:ext uri="{FF2B5EF4-FFF2-40B4-BE49-F238E27FC236}">
                  <a16:creationId xmlns:a16="http://schemas.microsoft.com/office/drawing/2014/main" id="{17E55B17-1D87-4A83-9FBA-7469E658A0C2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288269" y="1498038"/>
              <a:ext cx="2628112" cy="1893893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Zilla Slab Light"/>
                <a:buNone/>
                <a:defRPr sz="1400" b="0" i="0" u="none" strike="noStrike" cap="none">
                  <a:solidFill>
                    <a:schemeClr val="lt1"/>
                  </a:solidFill>
                  <a:latin typeface="Zilla Slab Light"/>
                  <a:ea typeface="Zilla Slab Light"/>
                  <a:cs typeface="Zilla Slab Light"/>
                  <a:sym typeface="Zilla Slab Light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200"/>
                <a:buFont typeface="Zilla Slab Light"/>
                <a:buNone/>
                <a:defRPr sz="1200" b="0" i="0" u="none" strike="noStrike" cap="none">
                  <a:solidFill>
                    <a:srgbClr val="434343"/>
                  </a:solidFill>
                  <a:latin typeface="Zilla Slab Light"/>
                  <a:ea typeface="Zilla Slab Light"/>
                  <a:cs typeface="Zilla Slab Light"/>
                  <a:sym typeface="Zilla Slab Light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200"/>
                <a:buFont typeface="Zilla Slab Light"/>
                <a:buNone/>
                <a:defRPr sz="1200" b="0" i="0" u="none" strike="noStrike" cap="none">
                  <a:solidFill>
                    <a:srgbClr val="434343"/>
                  </a:solidFill>
                  <a:latin typeface="Zilla Slab Light"/>
                  <a:ea typeface="Zilla Slab Light"/>
                  <a:cs typeface="Zilla Slab Light"/>
                  <a:sym typeface="Zilla Slab Light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200"/>
                <a:buFont typeface="Zilla Slab Light"/>
                <a:buNone/>
                <a:defRPr sz="1200" b="0" i="0" u="none" strike="noStrike" cap="none">
                  <a:solidFill>
                    <a:srgbClr val="434343"/>
                  </a:solidFill>
                  <a:latin typeface="Zilla Slab Light"/>
                  <a:ea typeface="Zilla Slab Light"/>
                  <a:cs typeface="Zilla Slab Light"/>
                  <a:sym typeface="Zilla Slab Light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200"/>
                <a:buFont typeface="Zilla Slab Light"/>
                <a:buNone/>
                <a:defRPr sz="1200" b="0" i="0" u="none" strike="noStrike" cap="none">
                  <a:solidFill>
                    <a:srgbClr val="434343"/>
                  </a:solidFill>
                  <a:latin typeface="Zilla Slab Light"/>
                  <a:ea typeface="Zilla Slab Light"/>
                  <a:cs typeface="Zilla Slab Light"/>
                  <a:sym typeface="Zilla Slab Light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200"/>
                <a:buFont typeface="Zilla Slab Light"/>
                <a:buNone/>
                <a:defRPr sz="1200" b="0" i="0" u="none" strike="noStrike" cap="none">
                  <a:solidFill>
                    <a:srgbClr val="434343"/>
                  </a:solidFill>
                  <a:latin typeface="Zilla Slab Light"/>
                  <a:ea typeface="Zilla Slab Light"/>
                  <a:cs typeface="Zilla Slab Light"/>
                  <a:sym typeface="Zilla Slab Light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200"/>
                <a:buFont typeface="Zilla Slab Light"/>
                <a:buNone/>
                <a:defRPr sz="1200" b="0" i="0" u="none" strike="noStrike" cap="none">
                  <a:solidFill>
                    <a:srgbClr val="434343"/>
                  </a:solidFill>
                  <a:latin typeface="Zilla Slab Light"/>
                  <a:ea typeface="Zilla Slab Light"/>
                  <a:cs typeface="Zilla Slab Light"/>
                  <a:sym typeface="Zilla Slab Light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200"/>
                <a:buFont typeface="Zilla Slab Light"/>
                <a:buNone/>
                <a:defRPr sz="1200" b="0" i="0" u="none" strike="noStrike" cap="none">
                  <a:solidFill>
                    <a:srgbClr val="434343"/>
                  </a:solidFill>
                  <a:latin typeface="Zilla Slab Light"/>
                  <a:ea typeface="Zilla Slab Light"/>
                  <a:cs typeface="Zilla Slab Light"/>
                  <a:sym typeface="Zilla Slab Light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200"/>
                <a:buFont typeface="Zilla Slab Light"/>
                <a:buNone/>
                <a:defRPr sz="1200" b="0" i="0" u="none" strike="noStrike" cap="none">
                  <a:solidFill>
                    <a:srgbClr val="434343"/>
                  </a:solidFill>
                  <a:latin typeface="Zilla Slab Light"/>
                  <a:ea typeface="Zilla Slab Light"/>
                  <a:cs typeface="Zilla Slab Light"/>
                  <a:sym typeface="Zilla Slab Light"/>
                </a:defRPr>
              </a:lvl9pPr>
            </a:lstStyle>
            <a:p>
              <a:pPr marL="0" indent="0"/>
              <a:r>
                <a:rPr lang="en-US" b="1" dirty="0"/>
                <a:t>“ The rising number of suicide during the pandemic has become increasingly worrying. A survey carried out by (a Kuala Lumpur-based think tank) during the MCO found that </a:t>
              </a:r>
              <a:r>
                <a:rPr lang="en-US" b="1" dirty="0">
                  <a:solidFill>
                    <a:schemeClr val="accent2"/>
                  </a:solidFill>
                </a:rPr>
                <a:t>48% and 45% of respondents reported high levels of anxiety and depression, </a:t>
              </a:r>
              <a:r>
                <a:rPr lang="en-US" b="1" dirty="0"/>
                <a:t>respectively.” </a:t>
              </a:r>
            </a:p>
          </p:txBody>
        </p:sp>
      </p:grpSp>
      <p:sp>
        <p:nvSpPr>
          <p:cNvPr id="22" name="Google Shape;687;p75">
            <a:extLst>
              <a:ext uri="{FF2B5EF4-FFF2-40B4-BE49-F238E27FC236}">
                <a16:creationId xmlns:a16="http://schemas.microsoft.com/office/drawing/2014/main" id="{D3355F70-740C-4730-AD79-19F4901811CD}"/>
              </a:ext>
            </a:extLst>
          </p:cNvPr>
          <p:cNvSpPr txBox="1">
            <a:spLocks/>
          </p:cNvSpPr>
          <p:nvPr/>
        </p:nvSpPr>
        <p:spPr>
          <a:xfrm>
            <a:off x="7474527" y="4748165"/>
            <a:ext cx="1669473" cy="395335"/>
          </a:xfrm>
          <a:prstGeom prst="rect">
            <a:avLst/>
          </a:prstGeom>
          <a:noFill/>
          <a:ln w="28575"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Englebert"/>
              <a:buNone/>
              <a:defRPr sz="3600" b="0" i="0" u="none" strike="noStrike" cap="none">
                <a:solidFill>
                  <a:schemeClr val="lt1"/>
                </a:solidFill>
                <a:latin typeface="Englebert"/>
                <a:ea typeface="Englebert"/>
                <a:cs typeface="Englebert"/>
                <a:sym typeface="Engleber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Oswald Regular"/>
              <a:buNone/>
              <a:defRPr sz="4800" b="0" i="0" u="none" strike="noStrike" cap="none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Oswald Regular"/>
              <a:buNone/>
              <a:defRPr sz="4800" b="0" i="0" u="none" strike="noStrike" cap="none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Oswald Regular"/>
              <a:buNone/>
              <a:defRPr sz="4800" b="0" i="0" u="none" strike="noStrike" cap="none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Oswald Regular"/>
              <a:buNone/>
              <a:defRPr sz="4800" b="0" i="0" u="none" strike="noStrike" cap="none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Oswald Regular"/>
              <a:buNone/>
              <a:defRPr sz="4800" b="0" i="0" u="none" strike="noStrike" cap="none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Oswald Regular"/>
              <a:buNone/>
              <a:defRPr sz="4800" b="0" i="0" u="none" strike="noStrike" cap="none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Oswald Regular"/>
              <a:buNone/>
              <a:defRPr sz="4800" b="0" i="0" u="none" strike="noStrike" cap="none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Oswald Regular"/>
              <a:buNone/>
              <a:defRPr sz="4800" b="0" i="0" u="none" strike="noStrike" cap="none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pPr algn="r"/>
            <a:r>
              <a:rPr lang="en-MY" sz="1400" b="1" dirty="0">
                <a:solidFill>
                  <a:schemeClr val="accent2"/>
                </a:solidFill>
              </a:rPr>
              <a:t>Source: </a:t>
            </a:r>
            <a:r>
              <a:rPr lang="en-MY" sz="1400" b="1" dirty="0" err="1">
                <a:solidFill>
                  <a:schemeClr val="accent2"/>
                </a:solidFill>
              </a:rPr>
              <a:t>TheStar</a:t>
            </a:r>
            <a:r>
              <a:rPr lang="en-MY" sz="1400" b="1" dirty="0">
                <a:solidFill>
                  <a:schemeClr val="accent2"/>
                </a:solidFill>
              </a:rPr>
              <a:t>, 2021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89"/>
          <p:cNvSpPr txBox="1"/>
          <p:nvPr/>
        </p:nvSpPr>
        <p:spPr>
          <a:xfrm>
            <a:off x="1486450" y="3096850"/>
            <a:ext cx="1219800" cy="510000"/>
          </a:xfrm>
          <a:prstGeom prst="rect">
            <a:avLst/>
          </a:prstGeom>
          <a:noFill/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spcFirstLastPara="1" wrap="square" lIns="0" tIns="4775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  <a:latin typeface="Zilla Slab Light"/>
                <a:ea typeface="Zilla Slab Light"/>
                <a:cs typeface="Zilla Slab Light"/>
                <a:sym typeface="Zilla Slab Light"/>
              </a:rPr>
              <a:t>Determine What and How to do? </a:t>
            </a:r>
            <a:r>
              <a:rPr lang="en" dirty="0">
                <a:solidFill>
                  <a:schemeClr val="accent2"/>
                </a:solidFill>
                <a:latin typeface="Zilla Slab Light"/>
                <a:ea typeface="Zilla Slab Light"/>
                <a:cs typeface="Zilla Slab Light"/>
                <a:sym typeface="Zilla Slab Light"/>
              </a:rPr>
              <a:t>(Task 1)</a:t>
            </a:r>
            <a:endParaRPr dirty="0">
              <a:solidFill>
                <a:schemeClr val="accent2"/>
              </a:solidFill>
              <a:latin typeface="Zilla Slab Light"/>
              <a:ea typeface="Zilla Slab Light"/>
              <a:cs typeface="Zilla Slab Light"/>
              <a:sym typeface="Zilla Slab Light"/>
            </a:endParaRPr>
          </a:p>
        </p:txBody>
      </p:sp>
      <p:sp>
        <p:nvSpPr>
          <p:cNvPr id="1233" name="Google Shape;1233;p89"/>
          <p:cNvSpPr txBox="1"/>
          <p:nvPr/>
        </p:nvSpPr>
        <p:spPr>
          <a:xfrm>
            <a:off x="3136875" y="3096850"/>
            <a:ext cx="1219800" cy="510000"/>
          </a:xfrm>
          <a:prstGeom prst="rect">
            <a:avLst/>
          </a:prstGeom>
          <a:noFill/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spcFirstLastPara="1" wrap="square" lIns="0" tIns="4775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dirty="0">
                <a:solidFill>
                  <a:schemeClr val="bg1"/>
                </a:solidFill>
                <a:latin typeface="Zilla Slab Light"/>
                <a:ea typeface="Zilla Slab Light"/>
                <a:cs typeface="Zilla Slab Light"/>
                <a:sym typeface="Zilla Slab Light"/>
              </a:rPr>
              <a:t>Collect and Process related Data </a:t>
            </a:r>
            <a:r>
              <a:rPr lang="en" dirty="0">
                <a:solidFill>
                  <a:schemeClr val="accent2"/>
                </a:solidFill>
                <a:latin typeface="Zilla Slab Light"/>
                <a:ea typeface="Zilla Slab Light"/>
                <a:cs typeface="Zilla Slab Light"/>
                <a:sym typeface="Zilla Slab Light"/>
              </a:rPr>
              <a:t>(Task 2)</a:t>
            </a:r>
            <a:endParaRPr dirty="0">
              <a:solidFill>
                <a:schemeClr val="accent2"/>
              </a:solidFill>
              <a:latin typeface="Zilla Slab Light"/>
              <a:ea typeface="Zilla Slab Light"/>
              <a:cs typeface="Zilla Slab Light"/>
              <a:sym typeface="Zilla Slab Light"/>
            </a:endParaRPr>
          </a:p>
        </p:txBody>
      </p:sp>
      <p:sp>
        <p:nvSpPr>
          <p:cNvPr id="1234" name="Google Shape;1234;p89"/>
          <p:cNvSpPr txBox="1"/>
          <p:nvPr/>
        </p:nvSpPr>
        <p:spPr>
          <a:xfrm>
            <a:off x="4638444" y="3096850"/>
            <a:ext cx="1537300" cy="510000"/>
          </a:xfrm>
          <a:prstGeom prst="rect">
            <a:avLst/>
          </a:prstGeom>
          <a:noFill/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spcFirstLastPara="1" wrap="square" lIns="0" tIns="4775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dirty="0">
                <a:solidFill>
                  <a:schemeClr val="bg1"/>
                </a:solidFill>
                <a:latin typeface="Zilla Slab Light"/>
                <a:ea typeface="Zilla Slab Light"/>
                <a:cs typeface="Zilla Slab Light"/>
                <a:sym typeface="Zilla Slab Light"/>
              </a:rPr>
              <a:t>Perform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dirty="0">
                <a:solidFill>
                  <a:schemeClr val="bg1"/>
                </a:solidFill>
                <a:latin typeface="Zilla Slab Light"/>
                <a:ea typeface="Zilla Slab Light"/>
                <a:cs typeface="Zilla Slab Light"/>
                <a:sym typeface="Zilla Slab Light"/>
              </a:rPr>
              <a:t>Modelling &amp; Evaluation </a:t>
            </a:r>
            <a:r>
              <a:rPr lang="en" dirty="0">
                <a:solidFill>
                  <a:schemeClr val="accent2"/>
                </a:solidFill>
                <a:latin typeface="Zilla Slab Light"/>
                <a:ea typeface="Zilla Slab Light"/>
                <a:cs typeface="Zilla Slab Light"/>
                <a:sym typeface="Zilla Slab Light"/>
              </a:rPr>
              <a:t>(Task 3)</a:t>
            </a:r>
            <a:endParaRPr dirty="0">
              <a:solidFill>
                <a:schemeClr val="accent2"/>
              </a:solidFill>
              <a:latin typeface="Zilla Slab Light"/>
              <a:ea typeface="Zilla Slab Light"/>
              <a:cs typeface="Zilla Slab Light"/>
              <a:sym typeface="Zilla Slab Light"/>
            </a:endParaRPr>
          </a:p>
        </p:txBody>
      </p:sp>
      <p:sp>
        <p:nvSpPr>
          <p:cNvPr id="1235" name="Google Shape;1235;p89"/>
          <p:cNvSpPr txBox="1"/>
          <p:nvPr/>
        </p:nvSpPr>
        <p:spPr>
          <a:xfrm>
            <a:off x="6416352" y="3096850"/>
            <a:ext cx="1241173" cy="510000"/>
          </a:xfrm>
          <a:prstGeom prst="rect">
            <a:avLst/>
          </a:prstGeom>
          <a:noFill/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spcFirstLastPara="1" wrap="square" lIns="0" tIns="4775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dirty="0">
                <a:solidFill>
                  <a:schemeClr val="bg1"/>
                </a:solidFill>
                <a:latin typeface="Zilla Slab Light"/>
                <a:ea typeface="Zilla Slab Light"/>
                <a:cs typeface="Zilla Slab Light"/>
                <a:sym typeface="Zilla Slab Light"/>
              </a:rPr>
              <a:t>Discuss &amp; Conclude</a:t>
            </a:r>
            <a:endParaRPr dirty="0">
              <a:solidFill>
                <a:schemeClr val="bg1"/>
              </a:solidFill>
              <a:latin typeface="Zilla Slab Light"/>
              <a:ea typeface="Zilla Slab Light"/>
              <a:cs typeface="Zilla Slab Light"/>
              <a:sym typeface="Zilla Slab Light"/>
            </a:endParaRPr>
          </a:p>
        </p:txBody>
      </p:sp>
      <p:sp>
        <p:nvSpPr>
          <p:cNvPr id="1236" name="Google Shape;1236;p89"/>
          <p:cNvSpPr txBox="1"/>
          <p:nvPr/>
        </p:nvSpPr>
        <p:spPr>
          <a:xfrm>
            <a:off x="1486450" y="1044063"/>
            <a:ext cx="1219800" cy="510000"/>
          </a:xfrm>
          <a:prstGeom prst="rect">
            <a:avLst/>
          </a:prstGeom>
          <a:noFill/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spcFirstLastPara="1" wrap="square" lIns="0" tIns="4775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accent2"/>
                </a:solidFill>
                <a:latin typeface="Englebert"/>
                <a:ea typeface="Englebert"/>
                <a:cs typeface="Englebert"/>
                <a:sym typeface="Englebert"/>
              </a:rPr>
              <a:t>STEP 1</a:t>
            </a:r>
            <a:endParaRPr sz="1600" b="1" dirty="0">
              <a:solidFill>
                <a:schemeClr val="accent2"/>
              </a:solidFill>
              <a:latin typeface="Englebert"/>
              <a:ea typeface="Englebert"/>
              <a:cs typeface="Englebert"/>
              <a:sym typeface="Englebert"/>
            </a:endParaRPr>
          </a:p>
        </p:txBody>
      </p:sp>
      <p:sp>
        <p:nvSpPr>
          <p:cNvPr id="1237" name="Google Shape;1237;p89"/>
          <p:cNvSpPr txBox="1"/>
          <p:nvPr/>
        </p:nvSpPr>
        <p:spPr>
          <a:xfrm>
            <a:off x="3136875" y="1044063"/>
            <a:ext cx="1219800" cy="510000"/>
          </a:xfrm>
          <a:prstGeom prst="rect">
            <a:avLst/>
          </a:prstGeom>
          <a:noFill/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spcFirstLastPara="1" wrap="square" lIns="0" tIns="4775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accent2"/>
                </a:solidFill>
                <a:latin typeface="Englebert"/>
                <a:ea typeface="Englebert"/>
                <a:cs typeface="Englebert"/>
                <a:sym typeface="Englebert"/>
              </a:rPr>
              <a:t>STEP 2</a:t>
            </a:r>
            <a:endParaRPr sz="1600" b="1" dirty="0">
              <a:solidFill>
                <a:schemeClr val="accent2"/>
              </a:solidFill>
              <a:latin typeface="Englebert"/>
              <a:ea typeface="Englebert"/>
              <a:cs typeface="Englebert"/>
              <a:sym typeface="Englebert"/>
            </a:endParaRPr>
          </a:p>
        </p:txBody>
      </p:sp>
      <p:sp>
        <p:nvSpPr>
          <p:cNvPr id="1238" name="Google Shape;1238;p89"/>
          <p:cNvSpPr txBox="1"/>
          <p:nvPr/>
        </p:nvSpPr>
        <p:spPr>
          <a:xfrm>
            <a:off x="4787300" y="1044063"/>
            <a:ext cx="1219800" cy="510000"/>
          </a:xfrm>
          <a:prstGeom prst="rect">
            <a:avLst/>
          </a:prstGeom>
          <a:noFill/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spcFirstLastPara="1" wrap="square" lIns="0" tIns="4775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accent2"/>
                </a:solidFill>
                <a:latin typeface="Englebert"/>
                <a:ea typeface="Englebert"/>
                <a:cs typeface="Englebert"/>
                <a:sym typeface="Englebert"/>
              </a:rPr>
              <a:t>STEP 3</a:t>
            </a:r>
            <a:endParaRPr sz="1600" b="1" dirty="0">
              <a:solidFill>
                <a:schemeClr val="accent2"/>
              </a:solidFill>
              <a:latin typeface="Englebert"/>
              <a:ea typeface="Englebert"/>
              <a:cs typeface="Englebert"/>
              <a:sym typeface="Englebert"/>
            </a:endParaRPr>
          </a:p>
        </p:txBody>
      </p:sp>
      <p:sp>
        <p:nvSpPr>
          <p:cNvPr id="1239" name="Google Shape;1239;p89"/>
          <p:cNvSpPr txBox="1"/>
          <p:nvPr/>
        </p:nvSpPr>
        <p:spPr>
          <a:xfrm>
            <a:off x="6437725" y="1044063"/>
            <a:ext cx="1219800" cy="510000"/>
          </a:xfrm>
          <a:prstGeom prst="rect">
            <a:avLst/>
          </a:prstGeom>
          <a:noFill/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spcFirstLastPara="1" wrap="square" lIns="0" tIns="4775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accent2"/>
                </a:solidFill>
                <a:latin typeface="Englebert"/>
                <a:ea typeface="Englebert"/>
                <a:cs typeface="Englebert"/>
                <a:sym typeface="Englebert"/>
              </a:rPr>
              <a:t>STEP 4</a:t>
            </a:r>
            <a:endParaRPr sz="1600" b="1" dirty="0">
              <a:solidFill>
                <a:schemeClr val="accent2"/>
              </a:solidFill>
              <a:latin typeface="Englebert"/>
              <a:ea typeface="Englebert"/>
              <a:cs typeface="Englebert"/>
              <a:sym typeface="Englebert"/>
            </a:endParaRPr>
          </a:p>
        </p:txBody>
      </p:sp>
      <p:grpSp>
        <p:nvGrpSpPr>
          <p:cNvPr id="1240" name="Google Shape;1240;p89"/>
          <p:cNvGrpSpPr/>
          <p:nvPr/>
        </p:nvGrpSpPr>
        <p:grpSpPr>
          <a:xfrm>
            <a:off x="6551137" y="1853924"/>
            <a:ext cx="993000" cy="993000"/>
            <a:chOff x="6551137" y="1853924"/>
            <a:chExt cx="993000" cy="993000"/>
          </a:xfrm>
        </p:grpSpPr>
        <p:sp>
          <p:nvSpPr>
            <p:cNvPr id="1241" name="Google Shape;1241;p89"/>
            <p:cNvSpPr/>
            <p:nvPr/>
          </p:nvSpPr>
          <p:spPr>
            <a:xfrm>
              <a:off x="6551137" y="1853924"/>
              <a:ext cx="993000" cy="993000"/>
            </a:xfrm>
            <a:prstGeom prst="ellipse">
              <a:avLst/>
            </a:prstGeom>
            <a:solidFill>
              <a:srgbClr val="FFFFFF">
                <a:alpha val="6078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242" name="Google Shape;1242;p89"/>
            <p:cNvGrpSpPr/>
            <p:nvPr/>
          </p:nvGrpSpPr>
          <p:grpSpPr>
            <a:xfrm>
              <a:off x="6792604" y="2095471"/>
              <a:ext cx="509757" cy="509916"/>
              <a:chOff x="1191425" y="238125"/>
              <a:chExt cx="5217575" cy="5219200"/>
            </a:xfrm>
          </p:grpSpPr>
          <p:sp>
            <p:nvSpPr>
              <p:cNvPr id="1243" name="Google Shape;1243;p89"/>
              <p:cNvSpPr/>
              <p:nvPr/>
            </p:nvSpPr>
            <p:spPr>
              <a:xfrm>
                <a:off x="3724350" y="5253425"/>
                <a:ext cx="203900" cy="203900"/>
              </a:xfrm>
              <a:custGeom>
                <a:avLst/>
                <a:gdLst/>
                <a:ahLst/>
                <a:cxnLst/>
                <a:rect l="l" t="t" r="r" b="b"/>
                <a:pathLst>
                  <a:path w="8156" h="8156" extrusionOk="0">
                    <a:moveTo>
                      <a:pt x="4078" y="0"/>
                    </a:moveTo>
                    <a:cubicBezTo>
                      <a:pt x="3035" y="0"/>
                      <a:pt x="1958" y="424"/>
                      <a:pt x="1208" y="1207"/>
                    </a:cubicBezTo>
                    <a:cubicBezTo>
                      <a:pt x="458" y="1957"/>
                      <a:pt x="1" y="3001"/>
                      <a:pt x="1" y="4078"/>
                    </a:cubicBezTo>
                    <a:cubicBezTo>
                      <a:pt x="1" y="5154"/>
                      <a:pt x="458" y="6198"/>
                      <a:pt x="1208" y="6948"/>
                    </a:cubicBezTo>
                    <a:cubicBezTo>
                      <a:pt x="1958" y="7731"/>
                      <a:pt x="3002" y="8155"/>
                      <a:pt x="4078" y="8155"/>
                    </a:cubicBezTo>
                    <a:cubicBezTo>
                      <a:pt x="5155" y="8155"/>
                      <a:pt x="6231" y="7731"/>
                      <a:pt x="6982" y="6948"/>
                    </a:cubicBezTo>
                    <a:cubicBezTo>
                      <a:pt x="7732" y="6198"/>
                      <a:pt x="8156" y="5154"/>
                      <a:pt x="8156" y="4078"/>
                    </a:cubicBezTo>
                    <a:cubicBezTo>
                      <a:pt x="8156" y="3001"/>
                      <a:pt x="7732" y="1957"/>
                      <a:pt x="6982" y="1207"/>
                    </a:cubicBezTo>
                    <a:cubicBezTo>
                      <a:pt x="6231" y="424"/>
                      <a:pt x="5155" y="0"/>
                      <a:pt x="4078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645CA7"/>
                  </a:gs>
                  <a:gs pos="100000">
                    <a:srgbClr val="D77EAD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2"/>
                  </a:solidFill>
                </a:endParaRPr>
              </a:p>
            </p:txBody>
          </p:sp>
          <p:sp>
            <p:nvSpPr>
              <p:cNvPr id="1244" name="Google Shape;1244;p89"/>
              <p:cNvSpPr/>
              <p:nvPr/>
            </p:nvSpPr>
            <p:spPr>
              <a:xfrm>
                <a:off x="2555750" y="4050550"/>
                <a:ext cx="203900" cy="856300"/>
              </a:xfrm>
              <a:custGeom>
                <a:avLst/>
                <a:gdLst/>
                <a:ahLst/>
                <a:cxnLst/>
                <a:rect l="l" t="t" r="r" b="b"/>
                <a:pathLst>
                  <a:path w="8156" h="34252" extrusionOk="0">
                    <a:moveTo>
                      <a:pt x="4078" y="1"/>
                    </a:moveTo>
                    <a:cubicBezTo>
                      <a:pt x="1827" y="1"/>
                      <a:pt x="1" y="1828"/>
                      <a:pt x="1" y="4078"/>
                    </a:cubicBezTo>
                    <a:lnTo>
                      <a:pt x="1" y="30174"/>
                    </a:lnTo>
                    <a:cubicBezTo>
                      <a:pt x="1" y="32425"/>
                      <a:pt x="1827" y="34252"/>
                      <a:pt x="4078" y="34252"/>
                    </a:cubicBezTo>
                    <a:cubicBezTo>
                      <a:pt x="6329" y="34252"/>
                      <a:pt x="8156" y="32425"/>
                      <a:pt x="8156" y="30174"/>
                    </a:cubicBezTo>
                    <a:lnTo>
                      <a:pt x="8156" y="4078"/>
                    </a:lnTo>
                    <a:cubicBezTo>
                      <a:pt x="8156" y="1828"/>
                      <a:pt x="6329" y="1"/>
                      <a:pt x="4078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645CA7"/>
                  </a:gs>
                  <a:gs pos="100000">
                    <a:srgbClr val="D77EAD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2"/>
                  </a:solidFill>
                </a:endParaRPr>
              </a:p>
            </p:txBody>
          </p:sp>
          <p:sp>
            <p:nvSpPr>
              <p:cNvPr id="1245" name="Google Shape;1245;p89"/>
              <p:cNvSpPr/>
              <p:nvPr/>
            </p:nvSpPr>
            <p:spPr>
              <a:xfrm>
                <a:off x="3126600" y="4050550"/>
                <a:ext cx="203900" cy="856300"/>
              </a:xfrm>
              <a:custGeom>
                <a:avLst/>
                <a:gdLst/>
                <a:ahLst/>
                <a:cxnLst/>
                <a:rect l="l" t="t" r="r" b="b"/>
                <a:pathLst>
                  <a:path w="8156" h="34252" extrusionOk="0">
                    <a:moveTo>
                      <a:pt x="4078" y="1"/>
                    </a:moveTo>
                    <a:cubicBezTo>
                      <a:pt x="1827" y="1"/>
                      <a:pt x="1" y="1828"/>
                      <a:pt x="1" y="4078"/>
                    </a:cubicBezTo>
                    <a:lnTo>
                      <a:pt x="1" y="30174"/>
                    </a:lnTo>
                    <a:cubicBezTo>
                      <a:pt x="1" y="32425"/>
                      <a:pt x="1827" y="34252"/>
                      <a:pt x="4078" y="34252"/>
                    </a:cubicBezTo>
                    <a:cubicBezTo>
                      <a:pt x="6329" y="34252"/>
                      <a:pt x="8156" y="32425"/>
                      <a:pt x="8156" y="30174"/>
                    </a:cubicBezTo>
                    <a:lnTo>
                      <a:pt x="8156" y="4078"/>
                    </a:lnTo>
                    <a:cubicBezTo>
                      <a:pt x="8156" y="1828"/>
                      <a:pt x="6329" y="1"/>
                      <a:pt x="4078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645CA7"/>
                  </a:gs>
                  <a:gs pos="100000">
                    <a:srgbClr val="D77EAD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2"/>
                  </a:solidFill>
                </a:endParaRPr>
              </a:p>
            </p:txBody>
          </p:sp>
          <p:sp>
            <p:nvSpPr>
              <p:cNvPr id="1246" name="Google Shape;1246;p89"/>
              <p:cNvSpPr/>
              <p:nvPr/>
            </p:nvSpPr>
            <p:spPr>
              <a:xfrm>
                <a:off x="3697450" y="4050550"/>
                <a:ext cx="203900" cy="856300"/>
              </a:xfrm>
              <a:custGeom>
                <a:avLst/>
                <a:gdLst/>
                <a:ahLst/>
                <a:cxnLst/>
                <a:rect l="l" t="t" r="r" b="b"/>
                <a:pathLst>
                  <a:path w="8156" h="34252" extrusionOk="0">
                    <a:moveTo>
                      <a:pt x="4078" y="1"/>
                    </a:moveTo>
                    <a:cubicBezTo>
                      <a:pt x="1827" y="1"/>
                      <a:pt x="0" y="1828"/>
                      <a:pt x="0" y="4078"/>
                    </a:cubicBezTo>
                    <a:lnTo>
                      <a:pt x="0" y="30174"/>
                    </a:lnTo>
                    <a:cubicBezTo>
                      <a:pt x="0" y="32425"/>
                      <a:pt x="1827" y="34252"/>
                      <a:pt x="4078" y="34252"/>
                    </a:cubicBezTo>
                    <a:cubicBezTo>
                      <a:pt x="6329" y="34252"/>
                      <a:pt x="8155" y="32425"/>
                      <a:pt x="8155" y="30174"/>
                    </a:cubicBezTo>
                    <a:lnTo>
                      <a:pt x="8155" y="4078"/>
                    </a:lnTo>
                    <a:cubicBezTo>
                      <a:pt x="8155" y="1828"/>
                      <a:pt x="6329" y="1"/>
                      <a:pt x="4078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645CA7"/>
                  </a:gs>
                  <a:gs pos="100000">
                    <a:srgbClr val="D77EAD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2"/>
                  </a:solidFill>
                </a:endParaRPr>
              </a:p>
            </p:txBody>
          </p:sp>
          <p:sp>
            <p:nvSpPr>
              <p:cNvPr id="1247" name="Google Shape;1247;p89"/>
              <p:cNvSpPr/>
              <p:nvPr/>
            </p:nvSpPr>
            <p:spPr>
              <a:xfrm>
                <a:off x="4268300" y="4050550"/>
                <a:ext cx="203900" cy="856300"/>
              </a:xfrm>
              <a:custGeom>
                <a:avLst/>
                <a:gdLst/>
                <a:ahLst/>
                <a:cxnLst/>
                <a:rect l="l" t="t" r="r" b="b"/>
                <a:pathLst>
                  <a:path w="8156" h="34252" extrusionOk="0">
                    <a:moveTo>
                      <a:pt x="4078" y="1"/>
                    </a:moveTo>
                    <a:cubicBezTo>
                      <a:pt x="1827" y="1"/>
                      <a:pt x="0" y="1828"/>
                      <a:pt x="0" y="4078"/>
                    </a:cubicBezTo>
                    <a:lnTo>
                      <a:pt x="0" y="30174"/>
                    </a:lnTo>
                    <a:cubicBezTo>
                      <a:pt x="0" y="32425"/>
                      <a:pt x="1827" y="34252"/>
                      <a:pt x="4078" y="34252"/>
                    </a:cubicBezTo>
                    <a:cubicBezTo>
                      <a:pt x="6329" y="34252"/>
                      <a:pt x="8155" y="32425"/>
                      <a:pt x="8155" y="30174"/>
                    </a:cubicBezTo>
                    <a:lnTo>
                      <a:pt x="8155" y="4078"/>
                    </a:lnTo>
                    <a:cubicBezTo>
                      <a:pt x="8155" y="1828"/>
                      <a:pt x="6329" y="1"/>
                      <a:pt x="4078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645CA7"/>
                  </a:gs>
                  <a:gs pos="100000">
                    <a:srgbClr val="D77EAD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2"/>
                  </a:solidFill>
                </a:endParaRPr>
              </a:p>
            </p:txBody>
          </p:sp>
          <p:sp>
            <p:nvSpPr>
              <p:cNvPr id="1248" name="Google Shape;1248;p89"/>
              <p:cNvSpPr/>
              <p:nvPr/>
            </p:nvSpPr>
            <p:spPr>
              <a:xfrm>
                <a:off x="4839150" y="4050550"/>
                <a:ext cx="203900" cy="856300"/>
              </a:xfrm>
              <a:custGeom>
                <a:avLst/>
                <a:gdLst/>
                <a:ahLst/>
                <a:cxnLst/>
                <a:rect l="l" t="t" r="r" b="b"/>
                <a:pathLst>
                  <a:path w="8156" h="34252" extrusionOk="0">
                    <a:moveTo>
                      <a:pt x="4078" y="1"/>
                    </a:moveTo>
                    <a:cubicBezTo>
                      <a:pt x="1827" y="1"/>
                      <a:pt x="0" y="1828"/>
                      <a:pt x="0" y="4078"/>
                    </a:cubicBezTo>
                    <a:lnTo>
                      <a:pt x="0" y="30174"/>
                    </a:lnTo>
                    <a:cubicBezTo>
                      <a:pt x="0" y="32425"/>
                      <a:pt x="1827" y="34252"/>
                      <a:pt x="4078" y="34252"/>
                    </a:cubicBezTo>
                    <a:cubicBezTo>
                      <a:pt x="6329" y="34252"/>
                      <a:pt x="8155" y="32425"/>
                      <a:pt x="8155" y="30174"/>
                    </a:cubicBezTo>
                    <a:lnTo>
                      <a:pt x="8155" y="4078"/>
                    </a:lnTo>
                    <a:cubicBezTo>
                      <a:pt x="8155" y="1828"/>
                      <a:pt x="6329" y="1"/>
                      <a:pt x="4078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645CA7"/>
                  </a:gs>
                  <a:gs pos="100000">
                    <a:srgbClr val="D77EAD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2"/>
                  </a:solidFill>
                </a:endParaRPr>
              </a:p>
            </p:txBody>
          </p:sp>
          <p:sp>
            <p:nvSpPr>
              <p:cNvPr id="1249" name="Google Shape;1249;p89"/>
              <p:cNvSpPr/>
              <p:nvPr/>
            </p:nvSpPr>
            <p:spPr>
              <a:xfrm>
                <a:off x="4818750" y="238125"/>
                <a:ext cx="1590250" cy="1977600"/>
              </a:xfrm>
              <a:custGeom>
                <a:avLst/>
                <a:gdLst/>
                <a:ahLst/>
                <a:cxnLst/>
                <a:rect l="l" t="t" r="r" b="b"/>
                <a:pathLst>
                  <a:path w="63610" h="79104" extrusionOk="0">
                    <a:moveTo>
                      <a:pt x="22248" y="8155"/>
                    </a:moveTo>
                    <a:cubicBezTo>
                      <a:pt x="24824" y="8155"/>
                      <a:pt x="26945" y="10275"/>
                      <a:pt x="26945" y="12852"/>
                    </a:cubicBezTo>
                    <a:lnTo>
                      <a:pt x="26945" y="17549"/>
                    </a:lnTo>
                    <a:lnTo>
                      <a:pt x="22248" y="17549"/>
                    </a:lnTo>
                    <a:cubicBezTo>
                      <a:pt x="19638" y="17549"/>
                      <a:pt x="17550" y="15429"/>
                      <a:pt x="17550" y="12852"/>
                    </a:cubicBezTo>
                    <a:cubicBezTo>
                      <a:pt x="17550" y="10275"/>
                      <a:pt x="19638" y="8155"/>
                      <a:pt x="22248" y="8155"/>
                    </a:cubicBezTo>
                    <a:close/>
                    <a:moveTo>
                      <a:pt x="39797" y="8155"/>
                    </a:moveTo>
                    <a:cubicBezTo>
                      <a:pt x="42374" y="8155"/>
                      <a:pt x="44494" y="10275"/>
                      <a:pt x="44494" y="12852"/>
                    </a:cubicBezTo>
                    <a:cubicBezTo>
                      <a:pt x="44494" y="15429"/>
                      <a:pt x="42374" y="17549"/>
                      <a:pt x="39797" y="17549"/>
                    </a:cubicBezTo>
                    <a:lnTo>
                      <a:pt x="35100" y="17549"/>
                    </a:lnTo>
                    <a:lnTo>
                      <a:pt x="35100" y="12852"/>
                    </a:lnTo>
                    <a:cubicBezTo>
                      <a:pt x="35100" y="10275"/>
                      <a:pt x="37187" y="8155"/>
                      <a:pt x="39797" y="8155"/>
                    </a:cubicBezTo>
                    <a:close/>
                    <a:moveTo>
                      <a:pt x="51083" y="25704"/>
                    </a:moveTo>
                    <a:cubicBezTo>
                      <a:pt x="53497" y="25704"/>
                      <a:pt x="55455" y="27662"/>
                      <a:pt x="55455" y="30076"/>
                    </a:cubicBezTo>
                    <a:lnTo>
                      <a:pt x="55455" y="38328"/>
                    </a:lnTo>
                    <a:lnTo>
                      <a:pt x="8156" y="38328"/>
                    </a:lnTo>
                    <a:lnTo>
                      <a:pt x="8156" y="30076"/>
                    </a:lnTo>
                    <a:cubicBezTo>
                      <a:pt x="8156" y="27662"/>
                      <a:pt x="10113" y="25704"/>
                      <a:pt x="12527" y="25704"/>
                    </a:cubicBezTo>
                    <a:close/>
                    <a:moveTo>
                      <a:pt x="55455" y="46483"/>
                    </a:moveTo>
                    <a:lnTo>
                      <a:pt x="55455" y="66577"/>
                    </a:lnTo>
                    <a:cubicBezTo>
                      <a:pt x="55455" y="68991"/>
                      <a:pt x="53497" y="70948"/>
                      <a:pt x="51083" y="70948"/>
                    </a:cubicBezTo>
                    <a:lnTo>
                      <a:pt x="12527" y="70948"/>
                    </a:lnTo>
                    <a:cubicBezTo>
                      <a:pt x="10113" y="70948"/>
                      <a:pt x="8156" y="68991"/>
                      <a:pt x="8156" y="66577"/>
                    </a:cubicBezTo>
                    <a:lnTo>
                      <a:pt x="8156" y="46483"/>
                    </a:lnTo>
                    <a:close/>
                    <a:moveTo>
                      <a:pt x="22248" y="0"/>
                    </a:moveTo>
                    <a:cubicBezTo>
                      <a:pt x="15169" y="0"/>
                      <a:pt x="9395" y="5774"/>
                      <a:pt x="9395" y="12852"/>
                    </a:cubicBezTo>
                    <a:cubicBezTo>
                      <a:pt x="9395" y="14581"/>
                      <a:pt x="9721" y="16245"/>
                      <a:pt x="10374" y="17745"/>
                    </a:cubicBezTo>
                    <a:cubicBezTo>
                      <a:pt x="4470" y="18789"/>
                      <a:pt x="1" y="23910"/>
                      <a:pt x="1" y="30076"/>
                    </a:cubicBezTo>
                    <a:lnTo>
                      <a:pt x="1" y="66577"/>
                    </a:lnTo>
                    <a:cubicBezTo>
                      <a:pt x="1" y="73493"/>
                      <a:pt x="5611" y="79103"/>
                      <a:pt x="12527" y="79103"/>
                    </a:cubicBezTo>
                    <a:lnTo>
                      <a:pt x="51083" y="79103"/>
                    </a:lnTo>
                    <a:cubicBezTo>
                      <a:pt x="57999" y="79103"/>
                      <a:pt x="63610" y="73493"/>
                      <a:pt x="63610" y="66577"/>
                    </a:cubicBezTo>
                    <a:lnTo>
                      <a:pt x="63610" y="30076"/>
                    </a:lnTo>
                    <a:cubicBezTo>
                      <a:pt x="63610" y="23388"/>
                      <a:pt x="58325" y="17908"/>
                      <a:pt x="51736" y="17582"/>
                    </a:cubicBezTo>
                    <a:cubicBezTo>
                      <a:pt x="52323" y="16114"/>
                      <a:pt x="52649" y="14516"/>
                      <a:pt x="52649" y="12852"/>
                    </a:cubicBezTo>
                    <a:cubicBezTo>
                      <a:pt x="52649" y="5774"/>
                      <a:pt x="46876" y="0"/>
                      <a:pt x="39797" y="0"/>
                    </a:cubicBezTo>
                    <a:cubicBezTo>
                      <a:pt x="36405" y="0"/>
                      <a:pt x="33306" y="1337"/>
                      <a:pt x="31022" y="3490"/>
                    </a:cubicBezTo>
                    <a:cubicBezTo>
                      <a:pt x="28706" y="1337"/>
                      <a:pt x="25640" y="0"/>
                      <a:pt x="22248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645CA7"/>
                  </a:gs>
                  <a:gs pos="100000">
                    <a:srgbClr val="D77EAD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2"/>
                  </a:solidFill>
                </a:endParaRPr>
              </a:p>
            </p:txBody>
          </p:sp>
          <p:sp>
            <p:nvSpPr>
              <p:cNvPr id="1250" name="Google Shape;1250;p89"/>
              <p:cNvSpPr/>
              <p:nvPr/>
            </p:nvSpPr>
            <p:spPr>
              <a:xfrm>
                <a:off x="1191425" y="238125"/>
                <a:ext cx="1974350" cy="1973525"/>
              </a:xfrm>
              <a:custGeom>
                <a:avLst/>
                <a:gdLst/>
                <a:ahLst/>
                <a:cxnLst/>
                <a:rect l="l" t="t" r="r" b="b"/>
                <a:pathLst>
                  <a:path w="78974" h="78941" extrusionOk="0">
                    <a:moveTo>
                      <a:pt x="70818" y="8155"/>
                    </a:moveTo>
                    <a:lnTo>
                      <a:pt x="70786" y="31804"/>
                    </a:lnTo>
                    <a:lnTo>
                      <a:pt x="32196" y="70426"/>
                    </a:lnTo>
                    <a:lnTo>
                      <a:pt x="8547" y="46777"/>
                    </a:lnTo>
                    <a:lnTo>
                      <a:pt x="47136" y="8155"/>
                    </a:lnTo>
                    <a:close/>
                    <a:moveTo>
                      <a:pt x="46778" y="0"/>
                    </a:moveTo>
                    <a:cubicBezTo>
                      <a:pt x="44820" y="0"/>
                      <a:pt x="43026" y="750"/>
                      <a:pt x="41656" y="2120"/>
                    </a:cubicBezTo>
                    <a:lnTo>
                      <a:pt x="2121" y="41656"/>
                    </a:lnTo>
                    <a:cubicBezTo>
                      <a:pt x="751" y="43026"/>
                      <a:pt x="1" y="44820"/>
                      <a:pt x="1" y="46777"/>
                    </a:cubicBezTo>
                    <a:cubicBezTo>
                      <a:pt x="1" y="48701"/>
                      <a:pt x="751" y="50528"/>
                      <a:pt x="2121" y="51898"/>
                    </a:cubicBezTo>
                    <a:lnTo>
                      <a:pt x="27075" y="76820"/>
                    </a:lnTo>
                    <a:cubicBezTo>
                      <a:pt x="28478" y="78222"/>
                      <a:pt x="30337" y="78940"/>
                      <a:pt x="32196" y="78940"/>
                    </a:cubicBezTo>
                    <a:cubicBezTo>
                      <a:pt x="34023" y="78940"/>
                      <a:pt x="35882" y="78222"/>
                      <a:pt x="37318" y="76820"/>
                    </a:cubicBezTo>
                    <a:lnTo>
                      <a:pt x="76820" y="37285"/>
                    </a:lnTo>
                    <a:cubicBezTo>
                      <a:pt x="78190" y="35947"/>
                      <a:pt x="78941" y="34120"/>
                      <a:pt x="78941" y="32196"/>
                    </a:cubicBezTo>
                    <a:lnTo>
                      <a:pt x="78973" y="7242"/>
                    </a:lnTo>
                    <a:cubicBezTo>
                      <a:pt x="78973" y="5317"/>
                      <a:pt x="78223" y="3490"/>
                      <a:pt x="76853" y="2120"/>
                    </a:cubicBezTo>
                    <a:cubicBezTo>
                      <a:pt x="75483" y="750"/>
                      <a:pt x="73656" y="0"/>
                      <a:pt x="71732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645CA7"/>
                  </a:gs>
                  <a:gs pos="100000">
                    <a:srgbClr val="D77EAD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2"/>
                  </a:solidFill>
                </a:endParaRPr>
              </a:p>
            </p:txBody>
          </p:sp>
          <p:sp>
            <p:nvSpPr>
              <p:cNvPr id="1251" name="Google Shape;1251;p89"/>
              <p:cNvSpPr/>
              <p:nvPr/>
            </p:nvSpPr>
            <p:spPr>
              <a:xfrm>
                <a:off x="3485425" y="238125"/>
                <a:ext cx="624700" cy="1196350"/>
              </a:xfrm>
              <a:custGeom>
                <a:avLst/>
                <a:gdLst/>
                <a:ahLst/>
                <a:cxnLst/>
                <a:rect l="l" t="t" r="r" b="b"/>
                <a:pathLst>
                  <a:path w="24988" h="47854" extrusionOk="0">
                    <a:moveTo>
                      <a:pt x="12494" y="0"/>
                    </a:moveTo>
                    <a:cubicBezTo>
                      <a:pt x="10243" y="0"/>
                      <a:pt x="8416" y="1827"/>
                      <a:pt x="8416" y="4077"/>
                    </a:cubicBezTo>
                    <a:lnTo>
                      <a:pt x="8416" y="4436"/>
                    </a:lnTo>
                    <a:cubicBezTo>
                      <a:pt x="3523" y="6035"/>
                      <a:pt x="0" y="10406"/>
                      <a:pt x="0" y="15527"/>
                    </a:cubicBezTo>
                    <a:cubicBezTo>
                      <a:pt x="0" y="21986"/>
                      <a:pt x="5611" y="27238"/>
                      <a:pt x="12494" y="27238"/>
                    </a:cubicBezTo>
                    <a:cubicBezTo>
                      <a:pt x="14908" y="27238"/>
                      <a:pt x="16832" y="28836"/>
                      <a:pt x="16832" y="30826"/>
                    </a:cubicBezTo>
                    <a:cubicBezTo>
                      <a:pt x="16832" y="32783"/>
                      <a:pt x="14908" y="34381"/>
                      <a:pt x="12494" y="34381"/>
                    </a:cubicBezTo>
                    <a:cubicBezTo>
                      <a:pt x="10112" y="34381"/>
                      <a:pt x="8155" y="32783"/>
                      <a:pt x="8155" y="30826"/>
                    </a:cubicBezTo>
                    <a:cubicBezTo>
                      <a:pt x="8155" y="28575"/>
                      <a:pt x="6329" y="26748"/>
                      <a:pt x="4078" y="26748"/>
                    </a:cubicBezTo>
                    <a:cubicBezTo>
                      <a:pt x="1827" y="26748"/>
                      <a:pt x="0" y="28575"/>
                      <a:pt x="0" y="30826"/>
                    </a:cubicBezTo>
                    <a:cubicBezTo>
                      <a:pt x="0" y="35947"/>
                      <a:pt x="3523" y="40286"/>
                      <a:pt x="8416" y="41884"/>
                    </a:cubicBezTo>
                    <a:lnTo>
                      <a:pt x="8416" y="43776"/>
                    </a:lnTo>
                    <a:cubicBezTo>
                      <a:pt x="8416" y="46027"/>
                      <a:pt x="10243" y="47853"/>
                      <a:pt x="12494" y="47853"/>
                    </a:cubicBezTo>
                    <a:cubicBezTo>
                      <a:pt x="14744" y="47853"/>
                      <a:pt x="16571" y="46027"/>
                      <a:pt x="16571" y="43776"/>
                    </a:cubicBezTo>
                    <a:lnTo>
                      <a:pt x="16571" y="41884"/>
                    </a:lnTo>
                    <a:cubicBezTo>
                      <a:pt x="21464" y="40286"/>
                      <a:pt x="24987" y="35947"/>
                      <a:pt x="24987" y="30826"/>
                    </a:cubicBezTo>
                    <a:cubicBezTo>
                      <a:pt x="24987" y="24334"/>
                      <a:pt x="19409" y="19083"/>
                      <a:pt x="12494" y="19083"/>
                    </a:cubicBezTo>
                    <a:cubicBezTo>
                      <a:pt x="10112" y="19083"/>
                      <a:pt x="8155" y="17484"/>
                      <a:pt x="8155" y="15527"/>
                    </a:cubicBezTo>
                    <a:cubicBezTo>
                      <a:pt x="8155" y="13570"/>
                      <a:pt x="10112" y="11971"/>
                      <a:pt x="12494" y="11971"/>
                    </a:cubicBezTo>
                    <a:cubicBezTo>
                      <a:pt x="14908" y="11971"/>
                      <a:pt x="16832" y="13570"/>
                      <a:pt x="16832" y="15527"/>
                    </a:cubicBezTo>
                    <a:cubicBezTo>
                      <a:pt x="16832" y="17778"/>
                      <a:pt x="18659" y="19605"/>
                      <a:pt x="20910" y="19605"/>
                    </a:cubicBezTo>
                    <a:cubicBezTo>
                      <a:pt x="23193" y="19605"/>
                      <a:pt x="24987" y="17778"/>
                      <a:pt x="24987" y="15527"/>
                    </a:cubicBezTo>
                    <a:cubicBezTo>
                      <a:pt x="24987" y="10406"/>
                      <a:pt x="21464" y="6035"/>
                      <a:pt x="16571" y="4436"/>
                    </a:cubicBezTo>
                    <a:lnTo>
                      <a:pt x="16571" y="4077"/>
                    </a:lnTo>
                    <a:cubicBezTo>
                      <a:pt x="16571" y="1827"/>
                      <a:pt x="14744" y="0"/>
                      <a:pt x="1249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645CA7"/>
                  </a:gs>
                  <a:gs pos="100000">
                    <a:srgbClr val="D77EAD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2"/>
                  </a:solidFill>
                </a:endParaRPr>
              </a:p>
            </p:txBody>
          </p:sp>
          <p:sp>
            <p:nvSpPr>
              <p:cNvPr id="1252" name="Google Shape;1252;p89"/>
              <p:cNvSpPr/>
              <p:nvPr/>
            </p:nvSpPr>
            <p:spPr>
              <a:xfrm>
                <a:off x="1878075" y="1019400"/>
                <a:ext cx="835100" cy="312325"/>
              </a:xfrm>
              <a:custGeom>
                <a:avLst/>
                <a:gdLst/>
                <a:ahLst/>
                <a:cxnLst/>
                <a:rect l="l" t="t" r="r" b="b"/>
                <a:pathLst>
                  <a:path w="33404" h="12493" extrusionOk="0">
                    <a:moveTo>
                      <a:pt x="29000" y="1"/>
                    </a:moveTo>
                    <a:cubicBezTo>
                      <a:pt x="28763" y="1"/>
                      <a:pt x="28523" y="21"/>
                      <a:pt x="28282" y="64"/>
                    </a:cubicBezTo>
                    <a:lnTo>
                      <a:pt x="3719" y="4403"/>
                    </a:lnTo>
                    <a:cubicBezTo>
                      <a:pt x="1501" y="4794"/>
                      <a:pt x="1" y="6882"/>
                      <a:pt x="392" y="9100"/>
                    </a:cubicBezTo>
                    <a:cubicBezTo>
                      <a:pt x="751" y="11090"/>
                      <a:pt x="2480" y="12492"/>
                      <a:pt x="4404" y="12492"/>
                    </a:cubicBezTo>
                    <a:cubicBezTo>
                      <a:pt x="4633" y="12492"/>
                      <a:pt x="4894" y="12460"/>
                      <a:pt x="5122" y="12427"/>
                    </a:cubicBezTo>
                    <a:lnTo>
                      <a:pt x="29685" y="8089"/>
                    </a:lnTo>
                    <a:cubicBezTo>
                      <a:pt x="31903" y="7697"/>
                      <a:pt x="33403" y="5577"/>
                      <a:pt x="33012" y="3359"/>
                    </a:cubicBezTo>
                    <a:cubicBezTo>
                      <a:pt x="32663" y="1382"/>
                      <a:pt x="30941" y="1"/>
                      <a:pt x="29000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645CA7"/>
                  </a:gs>
                  <a:gs pos="100000">
                    <a:srgbClr val="D77EAD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2"/>
                  </a:solidFill>
                </a:endParaRPr>
              </a:p>
            </p:txBody>
          </p:sp>
          <p:sp>
            <p:nvSpPr>
              <p:cNvPr id="1253" name="Google Shape;1253;p89"/>
              <p:cNvSpPr/>
              <p:nvPr/>
            </p:nvSpPr>
            <p:spPr>
              <a:xfrm>
                <a:off x="2346975" y="715175"/>
                <a:ext cx="203900" cy="203900"/>
              </a:xfrm>
              <a:custGeom>
                <a:avLst/>
                <a:gdLst/>
                <a:ahLst/>
                <a:cxnLst/>
                <a:rect l="l" t="t" r="r" b="b"/>
                <a:pathLst>
                  <a:path w="8156" h="8156" extrusionOk="0">
                    <a:moveTo>
                      <a:pt x="4078" y="1"/>
                    </a:moveTo>
                    <a:cubicBezTo>
                      <a:pt x="3002" y="1"/>
                      <a:pt x="1958" y="457"/>
                      <a:pt x="1175" y="1208"/>
                    </a:cubicBezTo>
                    <a:cubicBezTo>
                      <a:pt x="425" y="1958"/>
                      <a:pt x="1" y="3002"/>
                      <a:pt x="1" y="4078"/>
                    </a:cubicBezTo>
                    <a:cubicBezTo>
                      <a:pt x="1" y="5155"/>
                      <a:pt x="425" y="6198"/>
                      <a:pt x="1175" y="6981"/>
                    </a:cubicBezTo>
                    <a:cubicBezTo>
                      <a:pt x="1958" y="7732"/>
                      <a:pt x="3002" y="8156"/>
                      <a:pt x="4078" y="8156"/>
                    </a:cubicBezTo>
                    <a:cubicBezTo>
                      <a:pt x="5155" y="8156"/>
                      <a:pt x="6199" y="7732"/>
                      <a:pt x="6949" y="6981"/>
                    </a:cubicBezTo>
                    <a:cubicBezTo>
                      <a:pt x="7699" y="6198"/>
                      <a:pt x="8156" y="5155"/>
                      <a:pt x="8156" y="4078"/>
                    </a:cubicBezTo>
                    <a:cubicBezTo>
                      <a:pt x="8156" y="3002"/>
                      <a:pt x="7699" y="1958"/>
                      <a:pt x="6949" y="1208"/>
                    </a:cubicBezTo>
                    <a:cubicBezTo>
                      <a:pt x="6199" y="457"/>
                      <a:pt x="5155" y="1"/>
                      <a:pt x="4078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645CA7"/>
                  </a:gs>
                  <a:gs pos="100000">
                    <a:srgbClr val="D77EAD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2"/>
                  </a:solidFill>
                </a:endParaRPr>
              </a:p>
            </p:txBody>
          </p:sp>
          <p:sp>
            <p:nvSpPr>
              <p:cNvPr id="1254" name="Google Shape;1254;p89"/>
              <p:cNvSpPr/>
              <p:nvPr/>
            </p:nvSpPr>
            <p:spPr>
              <a:xfrm>
                <a:off x="2040350" y="1410800"/>
                <a:ext cx="203900" cy="203900"/>
              </a:xfrm>
              <a:custGeom>
                <a:avLst/>
                <a:gdLst/>
                <a:ahLst/>
                <a:cxnLst/>
                <a:rect l="l" t="t" r="r" b="b"/>
                <a:pathLst>
                  <a:path w="8156" h="8156" extrusionOk="0">
                    <a:moveTo>
                      <a:pt x="4078" y="0"/>
                    </a:moveTo>
                    <a:cubicBezTo>
                      <a:pt x="3002" y="0"/>
                      <a:pt x="1958" y="424"/>
                      <a:pt x="1208" y="1175"/>
                    </a:cubicBezTo>
                    <a:cubicBezTo>
                      <a:pt x="425" y="1958"/>
                      <a:pt x="1" y="3001"/>
                      <a:pt x="1" y="4078"/>
                    </a:cubicBezTo>
                    <a:cubicBezTo>
                      <a:pt x="1" y="5154"/>
                      <a:pt x="425" y="6198"/>
                      <a:pt x="1208" y="6948"/>
                    </a:cubicBezTo>
                    <a:cubicBezTo>
                      <a:pt x="1958" y="7699"/>
                      <a:pt x="3002" y="8155"/>
                      <a:pt x="4078" y="8155"/>
                    </a:cubicBezTo>
                    <a:cubicBezTo>
                      <a:pt x="5155" y="8155"/>
                      <a:pt x="6199" y="7699"/>
                      <a:pt x="6949" y="6948"/>
                    </a:cubicBezTo>
                    <a:cubicBezTo>
                      <a:pt x="7732" y="6198"/>
                      <a:pt x="8156" y="5154"/>
                      <a:pt x="8156" y="4078"/>
                    </a:cubicBezTo>
                    <a:cubicBezTo>
                      <a:pt x="8156" y="3001"/>
                      <a:pt x="7732" y="1958"/>
                      <a:pt x="6949" y="1175"/>
                    </a:cubicBezTo>
                    <a:cubicBezTo>
                      <a:pt x="6199" y="424"/>
                      <a:pt x="5155" y="0"/>
                      <a:pt x="4078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645CA7"/>
                  </a:gs>
                  <a:gs pos="100000">
                    <a:srgbClr val="D77EAD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2"/>
                  </a:solidFill>
                </a:endParaRPr>
              </a:p>
            </p:txBody>
          </p:sp>
          <p:sp>
            <p:nvSpPr>
              <p:cNvPr id="1255" name="Google Shape;1255;p89"/>
              <p:cNvSpPr/>
              <p:nvPr/>
            </p:nvSpPr>
            <p:spPr>
              <a:xfrm>
                <a:off x="2820800" y="1564100"/>
                <a:ext cx="203900" cy="898700"/>
              </a:xfrm>
              <a:custGeom>
                <a:avLst/>
                <a:gdLst/>
                <a:ahLst/>
                <a:cxnLst/>
                <a:rect l="l" t="t" r="r" b="b"/>
                <a:pathLst>
                  <a:path w="8156" h="35948" extrusionOk="0">
                    <a:moveTo>
                      <a:pt x="4078" y="1"/>
                    </a:moveTo>
                    <a:cubicBezTo>
                      <a:pt x="1827" y="1"/>
                      <a:pt x="0" y="1828"/>
                      <a:pt x="0" y="4078"/>
                    </a:cubicBezTo>
                    <a:lnTo>
                      <a:pt x="0" y="31871"/>
                    </a:lnTo>
                    <a:cubicBezTo>
                      <a:pt x="0" y="34121"/>
                      <a:pt x="1827" y="35948"/>
                      <a:pt x="4078" y="35948"/>
                    </a:cubicBezTo>
                    <a:cubicBezTo>
                      <a:pt x="6328" y="35948"/>
                      <a:pt x="8155" y="34121"/>
                      <a:pt x="8155" y="31871"/>
                    </a:cubicBezTo>
                    <a:lnTo>
                      <a:pt x="8155" y="4078"/>
                    </a:lnTo>
                    <a:cubicBezTo>
                      <a:pt x="8155" y="1828"/>
                      <a:pt x="6328" y="1"/>
                      <a:pt x="4078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645CA7"/>
                  </a:gs>
                  <a:gs pos="100000">
                    <a:srgbClr val="D77EAD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2"/>
                  </a:solidFill>
                </a:endParaRPr>
              </a:p>
            </p:txBody>
          </p:sp>
          <p:sp>
            <p:nvSpPr>
              <p:cNvPr id="1256" name="Google Shape;1256;p89"/>
              <p:cNvSpPr/>
              <p:nvPr/>
            </p:nvSpPr>
            <p:spPr>
              <a:xfrm>
                <a:off x="3697450" y="1911500"/>
                <a:ext cx="203900" cy="203900"/>
              </a:xfrm>
              <a:custGeom>
                <a:avLst/>
                <a:gdLst/>
                <a:ahLst/>
                <a:cxnLst/>
                <a:rect l="l" t="t" r="r" b="b"/>
                <a:pathLst>
                  <a:path w="8156" h="8156" extrusionOk="0">
                    <a:moveTo>
                      <a:pt x="4078" y="1"/>
                    </a:moveTo>
                    <a:cubicBezTo>
                      <a:pt x="3001" y="1"/>
                      <a:pt x="1958" y="425"/>
                      <a:pt x="1207" y="1175"/>
                    </a:cubicBezTo>
                    <a:cubicBezTo>
                      <a:pt x="425" y="1958"/>
                      <a:pt x="0" y="3002"/>
                      <a:pt x="0" y="4078"/>
                    </a:cubicBezTo>
                    <a:cubicBezTo>
                      <a:pt x="0" y="5155"/>
                      <a:pt x="425" y="6199"/>
                      <a:pt x="1207" y="6949"/>
                    </a:cubicBezTo>
                    <a:cubicBezTo>
                      <a:pt x="1958" y="7699"/>
                      <a:pt x="3001" y="8156"/>
                      <a:pt x="4078" y="8156"/>
                    </a:cubicBezTo>
                    <a:cubicBezTo>
                      <a:pt x="5154" y="8156"/>
                      <a:pt x="6198" y="7699"/>
                      <a:pt x="6948" y="6949"/>
                    </a:cubicBezTo>
                    <a:cubicBezTo>
                      <a:pt x="7731" y="6199"/>
                      <a:pt x="8155" y="5155"/>
                      <a:pt x="8155" y="4078"/>
                    </a:cubicBezTo>
                    <a:cubicBezTo>
                      <a:pt x="8155" y="3002"/>
                      <a:pt x="7731" y="1958"/>
                      <a:pt x="6948" y="1175"/>
                    </a:cubicBezTo>
                    <a:cubicBezTo>
                      <a:pt x="6198" y="425"/>
                      <a:pt x="5154" y="1"/>
                      <a:pt x="4078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645CA7"/>
                  </a:gs>
                  <a:gs pos="100000">
                    <a:srgbClr val="D77EAD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2"/>
                  </a:solidFill>
                </a:endParaRPr>
              </a:p>
            </p:txBody>
          </p:sp>
          <p:sp>
            <p:nvSpPr>
              <p:cNvPr id="1257" name="Google Shape;1257;p89"/>
              <p:cNvSpPr/>
              <p:nvPr/>
            </p:nvSpPr>
            <p:spPr>
              <a:xfrm>
                <a:off x="2040350" y="2338825"/>
                <a:ext cx="510525" cy="510525"/>
              </a:xfrm>
              <a:custGeom>
                <a:avLst/>
                <a:gdLst/>
                <a:ahLst/>
                <a:cxnLst/>
                <a:rect l="l" t="t" r="r" b="b"/>
                <a:pathLst>
                  <a:path w="20421" h="20421" extrusionOk="0">
                    <a:moveTo>
                      <a:pt x="4078" y="1"/>
                    </a:moveTo>
                    <a:cubicBezTo>
                      <a:pt x="1828" y="1"/>
                      <a:pt x="1" y="1827"/>
                      <a:pt x="1" y="4078"/>
                    </a:cubicBezTo>
                    <a:cubicBezTo>
                      <a:pt x="1" y="6329"/>
                      <a:pt x="1828" y="8156"/>
                      <a:pt x="4078" y="8156"/>
                    </a:cubicBezTo>
                    <a:cubicBezTo>
                      <a:pt x="8580" y="8156"/>
                      <a:pt x="12266" y="11842"/>
                      <a:pt x="12266" y="16343"/>
                    </a:cubicBezTo>
                    <a:cubicBezTo>
                      <a:pt x="12266" y="18594"/>
                      <a:pt x="14093" y="20421"/>
                      <a:pt x="16343" y="20421"/>
                    </a:cubicBezTo>
                    <a:cubicBezTo>
                      <a:pt x="18594" y="20421"/>
                      <a:pt x="20421" y="18594"/>
                      <a:pt x="20421" y="16343"/>
                    </a:cubicBezTo>
                    <a:cubicBezTo>
                      <a:pt x="20421" y="7340"/>
                      <a:pt x="13081" y="1"/>
                      <a:pt x="4078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645CA7"/>
                  </a:gs>
                  <a:gs pos="100000">
                    <a:srgbClr val="D77EAD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2"/>
                  </a:solidFill>
                </a:endParaRPr>
              </a:p>
            </p:txBody>
          </p:sp>
          <p:sp>
            <p:nvSpPr>
              <p:cNvPr id="1258" name="Google Shape;1258;p89"/>
              <p:cNvSpPr/>
              <p:nvPr/>
            </p:nvSpPr>
            <p:spPr>
              <a:xfrm>
                <a:off x="1964525" y="2261350"/>
                <a:ext cx="3891575" cy="3195975"/>
              </a:xfrm>
              <a:custGeom>
                <a:avLst/>
                <a:gdLst/>
                <a:ahLst/>
                <a:cxnLst/>
                <a:rect l="l" t="t" r="r" b="b"/>
                <a:pathLst>
                  <a:path w="155663" h="127839" extrusionOk="0">
                    <a:moveTo>
                      <a:pt x="50007" y="17126"/>
                    </a:moveTo>
                    <a:cubicBezTo>
                      <a:pt x="50887" y="17126"/>
                      <a:pt x="51703" y="17453"/>
                      <a:pt x="52323" y="18072"/>
                    </a:cubicBezTo>
                    <a:cubicBezTo>
                      <a:pt x="52942" y="18692"/>
                      <a:pt x="53268" y="19508"/>
                      <a:pt x="53268" y="20388"/>
                    </a:cubicBezTo>
                    <a:cubicBezTo>
                      <a:pt x="53268" y="21269"/>
                      <a:pt x="52942" y="22085"/>
                      <a:pt x="52323" y="22704"/>
                    </a:cubicBezTo>
                    <a:lnTo>
                      <a:pt x="32783" y="42211"/>
                    </a:lnTo>
                    <a:cubicBezTo>
                      <a:pt x="32163" y="42831"/>
                      <a:pt x="31348" y="43190"/>
                      <a:pt x="30467" y="43190"/>
                    </a:cubicBezTo>
                    <a:cubicBezTo>
                      <a:pt x="29619" y="43190"/>
                      <a:pt x="28804" y="42831"/>
                      <a:pt x="28184" y="42211"/>
                    </a:cubicBezTo>
                    <a:cubicBezTo>
                      <a:pt x="27564" y="41591"/>
                      <a:pt x="27205" y="40776"/>
                      <a:pt x="27205" y="39928"/>
                    </a:cubicBezTo>
                    <a:cubicBezTo>
                      <a:pt x="27205" y="39047"/>
                      <a:pt x="27564" y="38231"/>
                      <a:pt x="28184" y="37612"/>
                    </a:cubicBezTo>
                    <a:lnTo>
                      <a:pt x="47723" y="18072"/>
                    </a:lnTo>
                    <a:cubicBezTo>
                      <a:pt x="48310" y="17453"/>
                      <a:pt x="49158" y="17126"/>
                      <a:pt x="50007" y="17126"/>
                    </a:cubicBezTo>
                    <a:close/>
                    <a:moveTo>
                      <a:pt x="97142" y="17355"/>
                    </a:moveTo>
                    <a:cubicBezTo>
                      <a:pt x="97990" y="17355"/>
                      <a:pt x="98806" y="17713"/>
                      <a:pt x="99426" y="18333"/>
                    </a:cubicBezTo>
                    <a:lnTo>
                      <a:pt x="118737" y="37612"/>
                    </a:lnTo>
                    <a:cubicBezTo>
                      <a:pt x="119324" y="38231"/>
                      <a:pt x="119683" y="39047"/>
                      <a:pt x="119683" y="39928"/>
                    </a:cubicBezTo>
                    <a:cubicBezTo>
                      <a:pt x="119683" y="40776"/>
                      <a:pt x="119324" y="41591"/>
                      <a:pt x="118737" y="42211"/>
                    </a:cubicBezTo>
                    <a:cubicBezTo>
                      <a:pt x="118117" y="42831"/>
                      <a:pt x="117301" y="43190"/>
                      <a:pt x="116421" y="43190"/>
                    </a:cubicBezTo>
                    <a:cubicBezTo>
                      <a:pt x="115540" y="43190"/>
                      <a:pt x="114724" y="42831"/>
                      <a:pt x="114105" y="42211"/>
                    </a:cubicBezTo>
                    <a:lnTo>
                      <a:pt x="94826" y="22933"/>
                    </a:lnTo>
                    <a:cubicBezTo>
                      <a:pt x="94206" y="22313"/>
                      <a:pt x="93880" y="21497"/>
                      <a:pt x="93880" y="20617"/>
                    </a:cubicBezTo>
                    <a:cubicBezTo>
                      <a:pt x="93880" y="19769"/>
                      <a:pt x="94206" y="18953"/>
                      <a:pt x="94826" y="18333"/>
                    </a:cubicBezTo>
                    <a:cubicBezTo>
                      <a:pt x="95446" y="17713"/>
                      <a:pt x="96261" y="17355"/>
                      <a:pt x="97142" y="17355"/>
                    </a:cubicBezTo>
                    <a:close/>
                    <a:moveTo>
                      <a:pt x="138635" y="36503"/>
                    </a:moveTo>
                    <a:lnTo>
                      <a:pt x="138635" y="54443"/>
                    </a:lnTo>
                    <a:lnTo>
                      <a:pt x="8155" y="54443"/>
                    </a:lnTo>
                    <a:lnTo>
                      <a:pt x="8155" y="36503"/>
                    </a:lnTo>
                    <a:lnTo>
                      <a:pt x="19572" y="36503"/>
                    </a:lnTo>
                    <a:cubicBezTo>
                      <a:pt x="19246" y="37579"/>
                      <a:pt x="19050" y="38753"/>
                      <a:pt x="19050" y="39928"/>
                    </a:cubicBezTo>
                    <a:cubicBezTo>
                      <a:pt x="19050" y="42961"/>
                      <a:pt x="20257" y="45832"/>
                      <a:pt x="22410" y="47985"/>
                    </a:cubicBezTo>
                    <a:cubicBezTo>
                      <a:pt x="24563" y="50138"/>
                      <a:pt x="27434" y="51345"/>
                      <a:pt x="30467" y="51345"/>
                    </a:cubicBezTo>
                    <a:cubicBezTo>
                      <a:pt x="33533" y="51345"/>
                      <a:pt x="36404" y="50138"/>
                      <a:pt x="38557" y="47985"/>
                    </a:cubicBezTo>
                    <a:lnTo>
                      <a:pt x="50039" y="36503"/>
                    </a:lnTo>
                    <a:lnTo>
                      <a:pt x="96849" y="36503"/>
                    </a:lnTo>
                    <a:lnTo>
                      <a:pt x="108331" y="47985"/>
                    </a:lnTo>
                    <a:cubicBezTo>
                      <a:pt x="110484" y="50138"/>
                      <a:pt x="113354" y="51345"/>
                      <a:pt x="116421" y="51345"/>
                    </a:cubicBezTo>
                    <a:cubicBezTo>
                      <a:pt x="119454" y="51345"/>
                      <a:pt x="122325" y="50138"/>
                      <a:pt x="124478" y="47985"/>
                    </a:cubicBezTo>
                    <a:cubicBezTo>
                      <a:pt x="126631" y="45832"/>
                      <a:pt x="127838" y="42961"/>
                      <a:pt x="127838" y="39928"/>
                    </a:cubicBezTo>
                    <a:cubicBezTo>
                      <a:pt x="127838" y="38753"/>
                      <a:pt x="127642" y="37579"/>
                      <a:pt x="127316" y="36503"/>
                    </a:cubicBezTo>
                    <a:close/>
                    <a:moveTo>
                      <a:pt x="73395" y="1"/>
                    </a:moveTo>
                    <a:cubicBezTo>
                      <a:pt x="71144" y="1"/>
                      <a:pt x="69317" y="1828"/>
                      <a:pt x="69317" y="4078"/>
                    </a:cubicBezTo>
                    <a:lnTo>
                      <a:pt x="69317" y="28348"/>
                    </a:lnTo>
                    <a:lnTo>
                      <a:pt x="58194" y="28348"/>
                    </a:lnTo>
                    <a:cubicBezTo>
                      <a:pt x="60282" y="26195"/>
                      <a:pt x="61423" y="23389"/>
                      <a:pt x="61423" y="20388"/>
                    </a:cubicBezTo>
                    <a:cubicBezTo>
                      <a:pt x="61423" y="17322"/>
                      <a:pt x="60249" y="14451"/>
                      <a:pt x="58096" y="12299"/>
                    </a:cubicBezTo>
                    <a:cubicBezTo>
                      <a:pt x="55943" y="10146"/>
                      <a:pt x="53073" y="8971"/>
                      <a:pt x="50007" y="8971"/>
                    </a:cubicBezTo>
                    <a:cubicBezTo>
                      <a:pt x="46973" y="8971"/>
                      <a:pt x="44102" y="10146"/>
                      <a:pt x="41949" y="12299"/>
                    </a:cubicBezTo>
                    <a:lnTo>
                      <a:pt x="25900" y="28348"/>
                    </a:lnTo>
                    <a:lnTo>
                      <a:pt x="4078" y="28348"/>
                    </a:lnTo>
                    <a:cubicBezTo>
                      <a:pt x="1827" y="28348"/>
                      <a:pt x="0" y="30174"/>
                      <a:pt x="0" y="32425"/>
                    </a:cubicBezTo>
                    <a:lnTo>
                      <a:pt x="0" y="96458"/>
                    </a:lnTo>
                    <a:cubicBezTo>
                      <a:pt x="0" y="113746"/>
                      <a:pt x="14092" y="127838"/>
                      <a:pt x="31413" y="127838"/>
                    </a:cubicBezTo>
                    <a:lnTo>
                      <a:pt x="56400" y="127838"/>
                    </a:lnTo>
                    <a:cubicBezTo>
                      <a:pt x="58651" y="127838"/>
                      <a:pt x="60477" y="126011"/>
                      <a:pt x="60477" y="123761"/>
                    </a:cubicBezTo>
                    <a:cubicBezTo>
                      <a:pt x="60477" y="121510"/>
                      <a:pt x="58651" y="119683"/>
                      <a:pt x="56400" y="119683"/>
                    </a:cubicBezTo>
                    <a:lnTo>
                      <a:pt x="31413" y="119683"/>
                    </a:lnTo>
                    <a:cubicBezTo>
                      <a:pt x="18594" y="119683"/>
                      <a:pt x="8155" y="109245"/>
                      <a:pt x="8155" y="96458"/>
                    </a:cubicBezTo>
                    <a:lnTo>
                      <a:pt x="8155" y="62598"/>
                    </a:lnTo>
                    <a:lnTo>
                      <a:pt x="138635" y="62598"/>
                    </a:lnTo>
                    <a:lnTo>
                      <a:pt x="138635" y="96458"/>
                    </a:lnTo>
                    <a:cubicBezTo>
                      <a:pt x="138635" y="109245"/>
                      <a:pt x="128196" y="119683"/>
                      <a:pt x="115409" y="119683"/>
                    </a:cubicBezTo>
                    <a:lnTo>
                      <a:pt x="90944" y="119683"/>
                    </a:lnTo>
                    <a:cubicBezTo>
                      <a:pt x="88694" y="119683"/>
                      <a:pt x="86867" y="121510"/>
                      <a:pt x="86867" y="123761"/>
                    </a:cubicBezTo>
                    <a:cubicBezTo>
                      <a:pt x="86867" y="126011"/>
                      <a:pt x="88694" y="127838"/>
                      <a:pt x="90944" y="127838"/>
                    </a:cubicBezTo>
                    <a:lnTo>
                      <a:pt x="115409" y="127838"/>
                    </a:lnTo>
                    <a:cubicBezTo>
                      <a:pt x="132698" y="127838"/>
                      <a:pt x="146790" y="113746"/>
                      <a:pt x="146790" y="96458"/>
                    </a:cubicBezTo>
                    <a:lnTo>
                      <a:pt x="146790" y="32425"/>
                    </a:lnTo>
                    <a:cubicBezTo>
                      <a:pt x="146790" y="30174"/>
                      <a:pt x="144963" y="28348"/>
                      <a:pt x="142712" y="28348"/>
                    </a:cubicBezTo>
                    <a:lnTo>
                      <a:pt x="132698" y="28348"/>
                    </a:lnTo>
                    <a:cubicBezTo>
                      <a:pt x="133644" y="18757"/>
                      <a:pt x="141766" y="11255"/>
                      <a:pt x="151585" y="11255"/>
                    </a:cubicBezTo>
                    <a:cubicBezTo>
                      <a:pt x="153836" y="11255"/>
                      <a:pt x="155662" y="9428"/>
                      <a:pt x="155662" y="7177"/>
                    </a:cubicBezTo>
                    <a:cubicBezTo>
                      <a:pt x="155662" y="4926"/>
                      <a:pt x="153836" y="3100"/>
                      <a:pt x="151585" y="3100"/>
                    </a:cubicBezTo>
                    <a:cubicBezTo>
                      <a:pt x="137265" y="3100"/>
                      <a:pt x="125489" y="14256"/>
                      <a:pt x="124510" y="28348"/>
                    </a:cubicBezTo>
                    <a:lnTo>
                      <a:pt x="121379" y="28348"/>
                    </a:lnTo>
                    <a:cubicBezTo>
                      <a:pt x="121248" y="28348"/>
                      <a:pt x="121118" y="28348"/>
                      <a:pt x="121020" y="28380"/>
                    </a:cubicBezTo>
                    <a:lnTo>
                      <a:pt x="105199" y="12560"/>
                    </a:lnTo>
                    <a:cubicBezTo>
                      <a:pt x="103046" y="10407"/>
                      <a:pt x="100176" y="9200"/>
                      <a:pt x="97142" y="9200"/>
                    </a:cubicBezTo>
                    <a:cubicBezTo>
                      <a:pt x="94076" y="9200"/>
                      <a:pt x="91205" y="10407"/>
                      <a:pt x="89052" y="12560"/>
                    </a:cubicBezTo>
                    <a:cubicBezTo>
                      <a:pt x="86900" y="14712"/>
                      <a:pt x="85725" y="17583"/>
                      <a:pt x="85725" y="20617"/>
                    </a:cubicBezTo>
                    <a:cubicBezTo>
                      <a:pt x="85725" y="23520"/>
                      <a:pt x="86769" y="26227"/>
                      <a:pt x="88726" y="28348"/>
                    </a:cubicBezTo>
                    <a:lnTo>
                      <a:pt x="77472" y="28348"/>
                    </a:lnTo>
                    <a:lnTo>
                      <a:pt x="77472" y="4078"/>
                    </a:lnTo>
                    <a:cubicBezTo>
                      <a:pt x="77472" y="1828"/>
                      <a:pt x="75646" y="1"/>
                      <a:pt x="73395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645CA7"/>
                  </a:gs>
                  <a:gs pos="100000">
                    <a:srgbClr val="D77EAD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2"/>
                  </a:solidFill>
                </a:endParaRPr>
              </a:p>
            </p:txBody>
          </p:sp>
          <p:sp>
            <p:nvSpPr>
              <p:cNvPr id="1259" name="Google Shape;1259;p89"/>
              <p:cNvSpPr/>
              <p:nvPr/>
            </p:nvSpPr>
            <p:spPr>
              <a:xfrm>
                <a:off x="4372675" y="1575525"/>
                <a:ext cx="242225" cy="203900"/>
              </a:xfrm>
              <a:custGeom>
                <a:avLst/>
                <a:gdLst/>
                <a:ahLst/>
                <a:cxnLst/>
                <a:rect l="l" t="t" r="r" b="b"/>
                <a:pathLst>
                  <a:path w="9689" h="8156" extrusionOk="0">
                    <a:moveTo>
                      <a:pt x="4078" y="1"/>
                    </a:moveTo>
                    <a:cubicBezTo>
                      <a:pt x="1827" y="1"/>
                      <a:pt x="1" y="1827"/>
                      <a:pt x="1" y="4078"/>
                    </a:cubicBezTo>
                    <a:cubicBezTo>
                      <a:pt x="1" y="6329"/>
                      <a:pt x="1827" y="8156"/>
                      <a:pt x="4078" y="8156"/>
                    </a:cubicBezTo>
                    <a:lnTo>
                      <a:pt x="5611" y="8156"/>
                    </a:lnTo>
                    <a:cubicBezTo>
                      <a:pt x="7862" y="8156"/>
                      <a:pt x="9689" y="6329"/>
                      <a:pt x="9689" y="4078"/>
                    </a:cubicBezTo>
                    <a:cubicBezTo>
                      <a:pt x="9689" y="1827"/>
                      <a:pt x="7862" y="1"/>
                      <a:pt x="5611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645CA7"/>
                  </a:gs>
                  <a:gs pos="100000">
                    <a:srgbClr val="D77EAD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2"/>
                  </a:solidFill>
                </a:endParaRPr>
              </a:p>
            </p:txBody>
          </p:sp>
          <p:sp>
            <p:nvSpPr>
              <p:cNvPr id="1260" name="Google Shape;1260;p89"/>
              <p:cNvSpPr/>
              <p:nvPr/>
            </p:nvSpPr>
            <p:spPr>
              <a:xfrm>
                <a:off x="4180225" y="1342300"/>
                <a:ext cx="203900" cy="244675"/>
              </a:xfrm>
              <a:custGeom>
                <a:avLst/>
                <a:gdLst/>
                <a:ahLst/>
                <a:cxnLst/>
                <a:rect l="l" t="t" r="r" b="b"/>
                <a:pathLst>
                  <a:path w="8156" h="9787" extrusionOk="0">
                    <a:moveTo>
                      <a:pt x="4078" y="0"/>
                    </a:moveTo>
                    <a:cubicBezTo>
                      <a:pt x="1827" y="0"/>
                      <a:pt x="0" y="1827"/>
                      <a:pt x="0" y="4078"/>
                    </a:cubicBezTo>
                    <a:lnTo>
                      <a:pt x="0" y="5709"/>
                    </a:lnTo>
                    <a:cubicBezTo>
                      <a:pt x="0" y="7960"/>
                      <a:pt x="1827" y="9786"/>
                      <a:pt x="4078" y="9786"/>
                    </a:cubicBezTo>
                    <a:cubicBezTo>
                      <a:pt x="6329" y="9786"/>
                      <a:pt x="8155" y="7960"/>
                      <a:pt x="8155" y="5709"/>
                    </a:cubicBezTo>
                    <a:lnTo>
                      <a:pt x="8155" y="4078"/>
                    </a:lnTo>
                    <a:cubicBezTo>
                      <a:pt x="8155" y="1827"/>
                      <a:pt x="6329" y="0"/>
                      <a:pt x="4078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645CA7"/>
                  </a:gs>
                  <a:gs pos="100000">
                    <a:srgbClr val="D77EAD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2"/>
                  </a:solidFill>
                </a:endParaRPr>
              </a:p>
            </p:txBody>
          </p:sp>
          <p:sp>
            <p:nvSpPr>
              <p:cNvPr id="1261" name="Google Shape;1261;p89"/>
              <p:cNvSpPr/>
              <p:nvPr/>
            </p:nvSpPr>
            <p:spPr>
              <a:xfrm>
                <a:off x="3945350" y="1575525"/>
                <a:ext cx="247125" cy="203900"/>
              </a:xfrm>
              <a:custGeom>
                <a:avLst/>
                <a:gdLst/>
                <a:ahLst/>
                <a:cxnLst/>
                <a:rect l="l" t="t" r="r" b="b"/>
                <a:pathLst>
                  <a:path w="9885" h="8156" extrusionOk="0">
                    <a:moveTo>
                      <a:pt x="4078" y="1"/>
                    </a:moveTo>
                    <a:cubicBezTo>
                      <a:pt x="1828" y="1"/>
                      <a:pt x="1" y="1827"/>
                      <a:pt x="1" y="4078"/>
                    </a:cubicBezTo>
                    <a:cubicBezTo>
                      <a:pt x="1" y="6329"/>
                      <a:pt x="1828" y="8156"/>
                      <a:pt x="4078" y="8156"/>
                    </a:cubicBezTo>
                    <a:lnTo>
                      <a:pt x="5807" y="8156"/>
                    </a:lnTo>
                    <a:cubicBezTo>
                      <a:pt x="8058" y="8156"/>
                      <a:pt x="9885" y="6329"/>
                      <a:pt x="9885" y="4078"/>
                    </a:cubicBezTo>
                    <a:cubicBezTo>
                      <a:pt x="9885" y="1827"/>
                      <a:pt x="8058" y="1"/>
                      <a:pt x="5807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645CA7"/>
                  </a:gs>
                  <a:gs pos="100000">
                    <a:srgbClr val="D77EAD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2"/>
                  </a:solidFill>
                </a:endParaRPr>
              </a:p>
            </p:txBody>
          </p:sp>
          <p:sp>
            <p:nvSpPr>
              <p:cNvPr id="1262" name="Google Shape;1262;p89"/>
              <p:cNvSpPr/>
              <p:nvPr/>
            </p:nvSpPr>
            <p:spPr>
              <a:xfrm>
                <a:off x="4180225" y="1767175"/>
                <a:ext cx="203900" cy="234075"/>
              </a:xfrm>
              <a:custGeom>
                <a:avLst/>
                <a:gdLst/>
                <a:ahLst/>
                <a:cxnLst/>
                <a:rect l="l" t="t" r="r" b="b"/>
                <a:pathLst>
                  <a:path w="8156" h="9363" extrusionOk="0">
                    <a:moveTo>
                      <a:pt x="4078" y="0"/>
                    </a:moveTo>
                    <a:cubicBezTo>
                      <a:pt x="1827" y="0"/>
                      <a:pt x="0" y="1827"/>
                      <a:pt x="0" y="4078"/>
                    </a:cubicBezTo>
                    <a:lnTo>
                      <a:pt x="0" y="5285"/>
                    </a:lnTo>
                    <a:cubicBezTo>
                      <a:pt x="0" y="7535"/>
                      <a:pt x="1827" y="9362"/>
                      <a:pt x="4078" y="9362"/>
                    </a:cubicBezTo>
                    <a:cubicBezTo>
                      <a:pt x="6329" y="9362"/>
                      <a:pt x="8155" y="7535"/>
                      <a:pt x="8155" y="5285"/>
                    </a:cubicBezTo>
                    <a:lnTo>
                      <a:pt x="8155" y="4078"/>
                    </a:lnTo>
                    <a:cubicBezTo>
                      <a:pt x="8155" y="1827"/>
                      <a:pt x="6329" y="0"/>
                      <a:pt x="4078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645CA7"/>
                  </a:gs>
                  <a:gs pos="100000">
                    <a:srgbClr val="D77EAD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2"/>
                  </a:solidFill>
                </a:endParaRPr>
              </a:p>
            </p:txBody>
          </p:sp>
        </p:grpSp>
      </p:grpSp>
      <p:grpSp>
        <p:nvGrpSpPr>
          <p:cNvPr id="1263" name="Google Shape;1263;p89"/>
          <p:cNvGrpSpPr/>
          <p:nvPr/>
        </p:nvGrpSpPr>
        <p:grpSpPr>
          <a:xfrm>
            <a:off x="4900712" y="1853924"/>
            <a:ext cx="1650300" cy="993000"/>
            <a:chOff x="4900712" y="1853924"/>
            <a:chExt cx="1650300" cy="993000"/>
          </a:xfrm>
        </p:grpSpPr>
        <p:sp>
          <p:nvSpPr>
            <p:cNvPr id="1264" name="Google Shape;1264;p89"/>
            <p:cNvSpPr/>
            <p:nvPr/>
          </p:nvSpPr>
          <p:spPr>
            <a:xfrm>
              <a:off x="4900712" y="1853924"/>
              <a:ext cx="993000" cy="993000"/>
            </a:xfrm>
            <a:prstGeom prst="ellipse">
              <a:avLst/>
            </a:prstGeom>
            <a:solidFill>
              <a:srgbClr val="FFFFFF">
                <a:alpha val="6078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265" name="Google Shape;1265;p89"/>
            <p:cNvCxnSpPr>
              <a:stCxn id="1264" idx="6"/>
              <a:endCxn id="1241" idx="2"/>
            </p:cNvCxnSpPr>
            <p:nvPr/>
          </p:nvCxnSpPr>
          <p:spPr>
            <a:xfrm>
              <a:off x="5893712" y="2350424"/>
              <a:ext cx="6573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266" name="Google Shape;1266;p89"/>
            <p:cNvGrpSpPr/>
            <p:nvPr/>
          </p:nvGrpSpPr>
          <p:grpSpPr>
            <a:xfrm>
              <a:off x="5142176" y="2095477"/>
              <a:ext cx="509916" cy="509904"/>
              <a:chOff x="1190625" y="238250"/>
              <a:chExt cx="5219200" cy="5219075"/>
            </a:xfrm>
          </p:grpSpPr>
          <p:sp>
            <p:nvSpPr>
              <p:cNvPr id="1267" name="Google Shape;1267;p89"/>
              <p:cNvSpPr/>
              <p:nvPr/>
            </p:nvSpPr>
            <p:spPr>
              <a:xfrm>
                <a:off x="3102125" y="972050"/>
                <a:ext cx="203900" cy="203900"/>
              </a:xfrm>
              <a:custGeom>
                <a:avLst/>
                <a:gdLst/>
                <a:ahLst/>
                <a:cxnLst/>
                <a:rect l="l" t="t" r="r" b="b"/>
                <a:pathLst>
                  <a:path w="8156" h="8156" extrusionOk="0">
                    <a:moveTo>
                      <a:pt x="4078" y="1"/>
                    </a:moveTo>
                    <a:cubicBezTo>
                      <a:pt x="3002" y="1"/>
                      <a:pt x="1958" y="425"/>
                      <a:pt x="1175" y="1208"/>
                    </a:cubicBezTo>
                    <a:cubicBezTo>
                      <a:pt x="425" y="1958"/>
                      <a:pt x="1" y="3002"/>
                      <a:pt x="1" y="4078"/>
                    </a:cubicBezTo>
                    <a:cubicBezTo>
                      <a:pt x="1" y="5155"/>
                      <a:pt x="425" y="6199"/>
                      <a:pt x="1175" y="6949"/>
                    </a:cubicBezTo>
                    <a:cubicBezTo>
                      <a:pt x="1958" y="7732"/>
                      <a:pt x="3002" y="8156"/>
                      <a:pt x="4078" y="8156"/>
                    </a:cubicBezTo>
                    <a:cubicBezTo>
                      <a:pt x="5155" y="8156"/>
                      <a:pt x="6199" y="7732"/>
                      <a:pt x="6949" y="6949"/>
                    </a:cubicBezTo>
                    <a:cubicBezTo>
                      <a:pt x="7699" y="6199"/>
                      <a:pt x="8156" y="5155"/>
                      <a:pt x="8156" y="4078"/>
                    </a:cubicBezTo>
                    <a:cubicBezTo>
                      <a:pt x="8156" y="3002"/>
                      <a:pt x="7699" y="1958"/>
                      <a:pt x="6949" y="1208"/>
                    </a:cubicBezTo>
                    <a:cubicBezTo>
                      <a:pt x="6199" y="425"/>
                      <a:pt x="5155" y="1"/>
                      <a:pt x="4078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645CA7"/>
                  </a:gs>
                  <a:gs pos="100000">
                    <a:srgbClr val="D77EAD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2"/>
                  </a:solidFill>
                </a:endParaRPr>
              </a:p>
            </p:txBody>
          </p:sp>
          <p:sp>
            <p:nvSpPr>
              <p:cNvPr id="1268" name="Google Shape;1268;p89"/>
              <p:cNvSpPr/>
              <p:nvPr/>
            </p:nvSpPr>
            <p:spPr>
              <a:xfrm>
                <a:off x="3698275" y="4243825"/>
                <a:ext cx="203900" cy="203900"/>
              </a:xfrm>
              <a:custGeom>
                <a:avLst/>
                <a:gdLst/>
                <a:ahLst/>
                <a:cxnLst/>
                <a:rect l="l" t="t" r="r" b="b"/>
                <a:pathLst>
                  <a:path w="8156" h="8156" extrusionOk="0">
                    <a:moveTo>
                      <a:pt x="4078" y="1"/>
                    </a:moveTo>
                    <a:cubicBezTo>
                      <a:pt x="3001" y="1"/>
                      <a:pt x="1957" y="457"/>
                      <a:pt x="1207" y="1208"/>
                    </a:cubicBezTo>
                    <a:cubicBezTo>
                      <a:pt x="424" y="1958"/>
                      <a:pt x="0" y="3002"/>
                      <a:pt x="0" y="4078"/>
                    </a:cubicBezTo>
                    <a:cubicBezTo>
                      <a:pt x="0" y="5155"/>
                      <a:pt x="424" y="6199"/>
                      <a:pt x="1207" y="6981"/>
                    </a:cubicBezTo>
                    <a:cubicBezTo>
                      <a:pt x="1957" y="7732"/>
                      <a:pt x="3001" y="8156"/>
                      <a:pt x="4078" y="8156"/>
                    </a:cubicBezTo>
                    <a:cubicBezTo>
                      <a:pt x="5154" y="8156"/>
                      <a:pt x="6198" y="7732"/>
                      <a:pt x="6948" y="6981"/>
                    </a:cubicBezTo>
                    <a:cubicBezTo>
                      <a:pt x="7731" y="6199"/>
                      <a:pt x="8155" y="5155"/>
                      <a:pt x="8155" y="4078"/>
                    </a:cubicBezTo>
                    <a:cubicBezTo>
                      <a:pt x="8155" y="3002"/>
                      <a:pt x="7731" y="1958"/>
                      <a:pt x="6948" y="1208"/>
                    </a:cubicBezTo>
                    <a:cubicBezTo>
                      <a:pt x="6198" y="457"/>
                      <a:pt x="5154" y="1"/>
                      <a:pt x="4078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645CA7"/>
                  </a:gs>
                  <a:gs pos="100000">
                    <a:srgbClr val="D77EAD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2"/>
                  </a:solidFill>
                </a:endParaRPr>
              </a:p>
            </p:txBody>
          </p:sp>
          <p:sp>
            <p:nvSpPr>
              <p:cNvPr id="1269" name="Google Shape;1269;p89"/>
              <p:cNvSpPr/>
              <p:nvPr/>
            </p:nvSpPr>
            <p:spPr>
              <a:xfrm>
                <a:off x="1190625" y="2745775"/>
                <a:ext cx="3407150" cy="2711550"/>
              </a:xfrm>
              <a:custGeom>
                <a:avLst/>
                <a:gdLst/>
                <a:ahLst/>
                <a:cxnLst/>
                <a:rect l="l" t="t" r="r" b="b"/>
                <a:pathLst>
                  <a:path w="136286" h="108462" extrusionOk="0">
                    <a:moveTo>
                      <a:pt x="4077" y="0"/>
                    </a:moveTo>
                    <a:cubicBezTo>
                      <a:pt x="1827" y="0"/>
                      <a:pt x="0" y="1827"/>
                      <a:pt x="0" y="4078"/>
                    </a:cubicBezTo>
                    <a:cubicBezTo>
                      <a:pt x="0" y="31968"/>
                      <a:pt x="10862" y="58161"/>
                      <a:pt x="30565" y="77896"/>
                    </a:cubicBezTo>
                    <a:cubicBezTo>
                      <a:pt x="50398" y="97729"/>
                      <a:pt x="77113" y="108461"/>
                      <a:pt x="104481" y="108461"/>
                    </a:cubicBezTo>
                    <a:cubicBezTo>
                      <a:pt x="113941" y="108461"/>
                      <a:pt x="123499" y="107156"/>
                      <a:pt x="132861" y="104514"/>
                    </a:cubicBezTo>
                    <a:cubicBezTo>
                      <a:pt x="135046" y="103894"/>
                      <a:pt x="136286" y="101644"/>
                      <a:pt x="135666" y="99491"/>
                    </a:cubicBezTo>
                    <a:cubicBezTo>
                      <a:pt x="135181" y="97686"/>
                      <a:pt x="133561" y="96526"/>
                      <a:pt x="131781" y="96526"/>
                    </a:cubicBezTo>
                    <a:cubicBezTo>
                      <a:pt x="131406" y="96526"/>
                      <a:pt x="131023" y="96577"/>
                      <a:pt x="130643" y="96685"/>
                    </a:cubicBezTo>
                    <a:cubicBezTo>
                      <a:pt x="122017" y="99119"/>
                      <a:pt x="113219" y="100304"/>
                      <a:pt x="104489" y="100304"/>
                    </a:cubicBezTo>
                    <a:cubicBezTo>
                      <a:pt x="79278" y="100304"/>
                      <a:pt x="54632" y="90416"/>
                      <a:pt x="36339" y="72123"/>
                    </a:cubicBezTo>
                    <a:cubicBezTo>
                      <a:pt x="18169" y="53953"/>
                      <a:pt x="8155" y="29782"/>
                      <a:pt x="8155" y="4078"/>
                    </a:cubicBezTo>
                    <a:cubicBezTo>
                      <a:pt x="8155" y="1827"/>
                      <a:pt x="6328" y="0"/>
                      <a:pt x="4077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645CA7"/>
                  </a:gs>
                  <a:gs pos="100000">
                    <a:srgbClr val="D77EAD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2"/>
                  </a:solidFill>
                </a:endParaRPr>
              </a:p>
            </p:txBody>
          </p:sp>
          <p:sp>
            <p:nvSpPr>
              <p:cNvPr id="1270" name="Google Shape;1270;p89"/>
              <p:cNvSpPr/>
              <p:nvPr/>
            </p:nvSpPr>
            <p:spPr>
              <a:xfrm>
                <a:off x="4736400" y="5022375"/>
                <a:ext cx="232425" cy="204150"/>
              </a:xfrm>
              <a:custGeom>
                <a:avLst/>
                <a:gdLst/>
                <a:ahLst/>
                <a:cxnLst/>
                <a:rect l="l" t="t" r="r" b="b"/>
                <a:pathLst>
                  <a:path w="9297" h="8166" extrusionOk="0">
                    <a:moveTo>
                      <a:pt x="4677" y="1"/>
                    </a:moveTo>
                    <a:cubicBezTo>
                      <a:pt x="4116" y="1"/>
                      <a:pt x="3546" y="119"/>
                      <a:pt x="3001" y="370"/>
                    </a:cubicBezTo>
                    <a:cubicBezTo>
                      <a:pt x="2969" y="370"/>
                      <a:pt x="2936" y="402"/>
                      <a:pt x="2903" y="402"/>
                    </a:cubicBezTo>
                    <a:cubicBezTo>
                      <a:pt x="848" y="1381"/>
                      <a:pt x="0" y="3795"/>
                      <a:pt x="979" y="5850"/>
                    </a:cubicBezTo>
                    <a:cubicBezTo>
                      <a:pt x="1664" y="7318"/>
                      <a:pt x="3132" y="8166"/>
                      <a:pt x="4665" y="8166"/>
                    </a:cubicBezTo>
                    <a:cubicBezTo>
                      <a:pt x="5219" y="8166"/>
                      <a:pt x="5807" y="8035"/>
                      <a:pt x="6361" y="7774"/>
                    </a:cubicBezTo>
                    <a:cubicBezTo>
                      <a:pt x="8416" y="6861"/>
                      <a:pt x="9297" y="4447"/>
                      <a:pt x="8383" y="2392"/>
                    </a:cubicBezTo>
                    <a:cubicBezTo>
                      <a:pt x="7712" y="906"/>
                      <a:pt x="6231" y="1"/>
                      <a:pt x="4677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645CA7"/>
                  </a:gs>
                  <a:gs pos="100000">
                    <a:srgbClr val="D77EAD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2"/>
                  </a:solidFill>
                </a:endParaRPr>
              </a:p>
            </p:txBody>
          </p:sp>
          <p:sp>
            <p:nvSpPr>
              <p:cNvPr id="1271" name="Google Shape;1271;p89"/>
              <p:cNvSpPr/>
              <p:nvPr/>
            </p:nvSpPr>
            <p:spPr>
              <a:xfrm>
                <a:off x="3027925" y="238250"/>
                <a:ext cx="3381900" cy="2711425"/>
              </a:xfrm>
              <a:custGeom>
                <a:avLst/>
                <a:gdLst/>
                <a:ahLst/>
                <a:cxnLst/>
                <a:rect l="l" t="t" r="r" b="b"/>
                <a:pathLst>
                  <a:path w="135276" h="108457" extrusionOk="0">
                    <a:moveTo>
                      <a:pt x="30914" y="0"/>
                    </a:moveTo>
                    <a:cubicBezTo>
                      <a:pt x="21672" y="0"/>
                      <a:pt x="12432" y="1216"/>
                      <a:pt x="3458" y="3648"/>
                    </a:cubicBezTo>
                    <a:cubicBezTo>
                      <a:pt x="1273" y="4236"/>
                      <a:pt x="1" y="6486"/>
                      <a:pt x="588" y="8639"/>
                    </a:cubicBezTo>
                    <a:cubicBezTo>
                      <a:pt x="1078" y="10465"/>
                      <a:pt x="2729" y="11653"/>
                      <a:pt x="4533" y="11653"/>
                    </a:cubicBezTo>
                    <a:cubicBezTo>
                      <a:pt x="4889" y="11653"/>
                      <a:pt x="5251" y="11607"/>
                      <a:pt x="5611" y="11510"/>
                    </a:cubicBezTo>
                    <a:cubicBezTo>
                      <a:pt x="13906" y="9263"/>
                      <a:pt x="22357" y="8168"/>
                      <a:pt x="30747" y="8168"/>
                    </a:cubicBezTo>
                    <a:cubicBezTo>
                      <a:pt x="55982" y="8168"/>
                      <a:pt x="80675" y="18071"/>
                      <a:pt x="98937" y="36334"/>
                    </a:cubicBezTo>
                    <a:cubicBezTo>
                      <a:pt x="117106" y="54503"/>
                      <a:pt x="127120" y="78674"/>
                      <a:pt x="127120" y="104379"/>
                    </a:cubicBezTo>
                    <a:cubicBezTo>
                      <a:pt x="127120" y="106629"/>
                      <a:pt x="128947" y="108456"/>
                      <a:pt x="131198" y="108456"/>
                    </a:cubicBezTo>
                    <a:cubicBezTo>
                      <a:pt x="133448" y="108456"/>
                      <a:pt x="135275" y="106629"/>
                      <a:pt x="135275" y="104379"/>
                    </a:cubicBezTo>
                    <a:cubicBezTo>
                      <a:pt x="135275" y="76489"/>
                      <a:pt x="124413" y="50295"/>
                      <a:pt x="104710" y="30560"/>
                    </a:cubicBezTo>
                    <a:cubicBezTo>
                      <a:pt x="91467" y="17316"/>
                      <a:pt x="74928" y="7889"/>
                      <a:pt x="56890" y="3257"/>
                    </a:cubicBezTo>
                    <a:cubicBezTo>
                      <a:pt x="48380" y="1086"/>
                      <a:pt x="39646" y="0"/>
                      <a:pt x="3091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645CA7"/>
                  </a:gs>
                  <a:gs pos="100000">
                    <a:srgbClr val="D77EAD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2"/>
                  </a:solidFill>
                </a:endParaRPr>
              </a:p>
            </p:txBody>
          </p:sp>
          <p:sp>
            <p:nvSpPr>
              <p:cNvPr id="1272" name="Google Shape;1272;p89"/>
              <p:cNvSpPr/>
              <p:nvPr/>
            </p:nvSpPr>
            <p:spPr>
              <a:xfrm>
                <a:off x="2630775" y="469325"/>
                <a:ext cx="232450" cy="204300"/>
              </a:xfrm>
              <a:custGeom>
                <a:avLst/>
                <a:gdLst/>
                <a:ahLst/>
                <a:cxnLst/>
                <a:rect l="l" t="t" r="r" b="b"/>
                <a:pathLst>
                  <a:path w="9298" h="8172" extrusionOk="0">
                    <a:moveTo>
                      <a:pt x="4637" y="0"/>
                    </a:moveTo>
                    <a:cubicBezTo>
                      <a:pt x="4068" y="0"/>
                      <a:pt x="3489" y="120"/>
                      <a:pt x="2936" y="375"/>
                    </a:cubicBezTo>
                    <a:lnTo>
                      <a:pt x="2904" y="375"/>
                    </a:lnTo>
                    <a:cubicBezTo>
                      <a:pt x="881" y="1321"/>
                      <a:pt x="1" y="3767"/>
                      <a:pt x="947" y="5790"/>
                    </a:cubicBezTo>
                    <a:cubicBezTo>
                      <a:pt x="1632" y="7290"/>
                      <a:pt x="3100" y="8171"/>
                      <a:pt x="4633" y="8171"/>
                    </a:cubicBezTo>
                    <a:cubicBezTo>
                      <a:pt x="5220" y="8171"/>
                      <a:pt x="5807" y="8041"/>
                      <a:pt x="6362" y="7780"/>
                    </a:cubicBezTo>
                    <a:cubicBezTo>
                      <a:pt x="8417" y="6834"/>
                      <a:pt x="9297" y="4420"/>
                      <a:pt x="8351" y="2365"/>
                    </a:cubicBezTo>
                    <a:cubicBezTo>
                      <a:pt x="7660" y="886"/>
                      <a:pt x="6184" y="0"/>
                      <a:pt x="4637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645CA7"/>
                  </a:gs>
                  <a:gs pos="100000">
                    <a:srgbClr val="D77EAD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2"/>
                  </a:solidFill>
                </a:endParaRPr>
              </a:p>
            </p:txBody>
          </p:sp>
          <p:sp>
            <p:nvSpPr>
              <p:cNvPr id="1274" name="Google Shape;1274;p89"/>
              <p:cNvSpPr/>
              <p:nvPr/>
            </p:nvSpPr>
            <p:spPr>
              <a:xfrm>
                <a:off x="1190625" y="646675"/>
                <a:ext cx="5219200" cy="4402075"/>
              </a:xfrm>
              <a:custGeom>
                <a:avLst/>
                <a:gdLst/>
                <a:ahLst/>
                <a:cxnLst/>
                <a:rect l="l" t="t" r="r" b="b"/>
                <a:pathLst>
                  <a:path w="208768" h="176083" extrusionOk="0">
                    <a:moveTo>
                      <a:pt x="34251" y="8156"/>
                    </a:moveTo>
                    <a:cubicBezTo>
                      <a:pt x="48636" y="8156"/>
                      <a:pt x="60347" y="19866"/>
                      <a:pt x="60347" y="34251"/>
                    </a:cubicBezTo>
                    <a:cubicBezTo>
                      <a:pt x="60347" y="38818"/>
                      <a:pt x="59172" y="43124"/>
                      <a:pt x="57085" y="46843"/>
                    </a:cubicBezTo>
                    <a:cubicBezTo>
                      <a:pt x="57020" y="46941"/>
                      <a:pt x="56987" y="47038"/>
                      <a:pt x="56922" y="47136"/>
                    </a:cubicBezTo>
                    <a:cubicBezTo>
                      <a:pt x="52420" y="55030"/>
                      <a:pt x="43939" y="60347"/>
                      <a:pt x="34251" y="60347"/>
                    </a:cubicBezTo>
                    <a:cubicBezTo>
                      <a:pt x="19866" y="60347"/>
                      <a:pt x="8155" y="48637"/>
                      <a:pt x="8155" y="34251"/>
                    </a:cubicBezTo>
                    <a:cubicBezTo>
                      <a:pt x="8155" y="19866"/>
                      <a:pt x="19866" y="8156"/>
                      <a:pt x="34251" y="8156"/>
                    </a:cubicBezTo>
                    <a:close/>
                    <a:moveTo>
                      <a:pt x="129827" y="71732"/>
                    </a:moveTo>
                    <a:lnTo>
                      <a:pt x="127413" y="82235"/>
                    </a:lnTo>
                    <a:lnTo>
                      <a:pt x="100567" y="82235"/>
                    </a:lnTo>
                    <a:cubicBezTo>
                      <a:pt x="98316" y="82235"/>
                      <a:pt x="96490" y="84062"/>
                      <a:pt x="96490" y="86313"/>
                    </a:cubicBezTo>
                    <a:cubicBezTo>
                      <a:pt x="96490" y="88563"/>
                      <a:pt x="98316" y="90390"/>
                      <a:pt x="100567" y="90390"/>
                    </a:cubicBezTo>
                    <a:lnTo>
                      <a:pt x="125521" y="90390"/>
                    </a:lnTo>
                    <a:lnTo>
                      <a:pt x="123205" y="100502"/>
                    </a:lnTo>
                    <a:cubicBezTo>
                      <a:pt x="121248" y="97599"/>
                      <a:pt x="117921" y="95707"/>
                      <a:pt x="114170" y="95707"/>
                    </a:cubicBezTo>
                    <a:cubicBezTo>
                      <a:pt x="110223" y="95707"/>
                      <a:pt x="106765" y="97795"/>
                      <a:pt x="104840" y="100926"/>
                    </a:cubicBezTo>
                    <a:lnTo>
                      <a:pt x="96229" y="100926"/>
                    </a:lnTo>
                    <a:cubicBezTo>
                      <a:pt x="94271" y="97795"/>
                      <a:pt x="90846" y="95707"/>
                      <a:pt x="86899" y="95707"/>
                    </a:cubicBezTo>
                    <a:cubicBezTo>
                      <a:pt x="86116" y="95707"/>
                      <a:pt x="85399" y="95772"/>
                      <a:pt x="84649" y="95936"/>
                    </a:cubicBezTo>
                    <a:lnTo>
                      <a:pt x="79332" y="71732"/>
                    </a:lnTo>
                    <a:close/>
                    <a:moveTo>
                      <a:pt x="86899" y="103862"/>
                    </a:moveTo>
                    <a:cubicBezTo>
                      <a:pt x="88432" y="103862"/>
                      <a:pt x="89672" y="105102"/>
                      <a:pt x="89672" y="106635"/>
                    </a:cubicBezTo>
                    <a:cubicBezTo>
                      <a:pt x="89672" y="108168"/>
                      <a:pt x="88432" y="109440"/>
                      <a:pt x="86899" y="109440"/>
                    </a:cubicBezTo>
                    <a:cubicBezTo>
                      <a:pt x="85366" y="109440"/>
                      <a:pt x="84094" y="108168"/>
                      <a:pt x="84094" y="106635"/>
                    </a:cubicBezTo>
                    <a:cubicBezTo>
                      <a:pt x="84094" y="105102"/>
                      <a:pt x="85366" y="103862"/>
                      <a:pt x="86899" y="103862"/>
                    </a:cubicBezTo>
                    <a:close/>
                    <a:moveTo>
                      <a:pt x="114170" y="103862"/>
                    </a:moveTo>
                    <a:cubicBezTo>
                      <a:pt x="115703" y="103862"/>
                      <a:pt x="116942" y="105102"/>
                      <a:pt x="116942" y="106635"/>
                    </a:cubicBezTo>
                    <a:cubicBezTo>
                      <a:pt x="116942" y="108168"/>
                      <a:pt x="115703" y="109440"/>
                      <a:pt x="114170" y="109440"/>
                    </a:cubicBezTo>
                    <a:cubicBezTo>
                      <a:pt x="112604" y="109440"/>
                      <a:pt x="111364" y="108168"/>
                      <a:pt x="111364" y="106635"/>
                    </a:cubicBezTo>
                    <a:cubicBezTo>
                      <a:pt x="111364" y="105102"/>
                      <a:pt x="112604" y="103862"/>
                      <a:pt x="114170" y="103862"/>
                    </a:cubicBezTo>
                    <a:close/>
                    <a:moveTo>
                      <a:pt x="144147" y="39634"/>
                    </a:moveTo>
                    <a:lnTo>
                      <a:pt x="144147" y="126044"/>
                    </a:lnTo>
                    <a:cubicBezTo>
                      <a:pt x="142908" y="128392"/>
                      <a:pt x="141929" y="130904"/>
                      <a:pt x="141277" y="133546"/>
                    </a:cubicBezTo>
                    <a:lnTo>
                      <a:pt x="64620" y="133546"/>
                    </a:lnTo>
                    <a:lnTo>
                      <a:pt x="64620" y="63740"/>
                    </a:lnTo>
                    <a:lnTo>
                      <a:pt x="69219" y="63740"/>
                    </a:lnTo>
                    <a:lnTo>
                      <a:pt x="77440" y="101122"/>
                    </a:lnTo>
                    <a:cubicBezTo>
                      <a:pt x="76494" y="102753"/>
                      <a:pt x="75939" y="104645"/>
                      <a:pt x="75939" y="106635"/>
                    </a:cubicBezTo>
                    <a:cubicBezTo>
                      <a:pt x="75939" y="112670"/>
                      <a:pt x="80865" y="117595"/>
                      <a:pt x="86899" y="117595"/>
                    </a:cubicBezTo>
                    <a:cubicBezTo>
                      <a:pt x="92086" y="117595"/>
                      <a:pt x="96457" y="113942"/>
                      <a:pt x="97566" y="109081"/>
                    </a:cubicBezTo>
                    <a:lnTo>
                      <a:pt x="103503" y="109081"/>
                    </a:lnTo>
                    <a:cubicBezTo>
                      <a:pt x="104612" y="113942"/>
                      <a:pt x="108950" y="117595"/>
                      <a:pt x="114170" y="117595"/>
                    </a:cubicBezTo>
                    <a:cubicBezTo>
                      <a:pt x="119356" y="117595"/>
                      <a:pt x="123727" y="113942"/>
                      <a:pt x="124836" y="109081"/>
                    </a:cubicBezTo>
                    <a:lnTo>
                      <a:pt x="126369" y="109081"/>
                    </a:lnTo>
                    <a:cubicBezTo>
                      <a:pt x="128261" y="109081"/>
                      <a:pt x="129925" y="107744"/>
                      <a:pt x="130349" y="105917"/>
                    </a:cubicBezTo>
                    <a:lnTo>
                      <a:pt x="138895" y="68568"/>
                    </a:lnTo>
                    <a:cubicBezTo>
                      <a:pt x="139189" y="67328"/>
                      <a:pt x="138895" y="66088"/>
                      <a:pt x="138113" y="65110"/>
                    </a:cubicBezTo>
                    <a:cubicBezTo>
                      <a:pt x="137362" y="64131"/>
                      <a:pt x="136188" y="63577"/>
                      <a:pt x="134948" y="63577"/>
                    </a:cubicBezTo>
                    <a:lnTo>
                      <a:pt x="77505" y="63577"/>
                    </a:lnTo>
                    <a:lnTo>
                      <a:pt x="76461" y="58814"/>
                    </a:lnTo>
                    <a:cubicBezTo>
                      <a:pt x="76070" y="56922"/>
                      <a:pt x="74406" y="55585"/>
                      <a:pt x="72481" y="55585"/>
                    </a:cubicBezTo>
                    <a:lnTo>
                      <a:pt x="64620" y="55585"/>
                    </a:lnTo>
                    <a:lnTo>
                      <a:pt x="64620" y="50072"/>
                    </a:lnTo>
                    <a:cubicBezTo>
                      <a:pt x="66284" y="46843"/>
                      <a:pt x="67491" y="43352"/>
                      <a:pt x="68078" y="39634"/>
                    </a:cubicBezTo>
                    <a:close/>
                    <a:moveTo>
                      <a:pt x="174516" y="115736"/>
                    </a:moveTo>
                    <a:cubicBezTo>
                      <a:pt x="188902" y="115736"/>
                      <a:pt x="200612" y="127446"/>
                      <a:pt x="200612" y="141832"/>
                    </a:cubicBezTo>
                    <a:cubicBezTo>
                      <a:pt x="200612" y="156250"/>
                      <a:pt x="188902" y="167928"/>
                      <a:pt x="174516" y="167928"/>
                    </a:cubicBezTo>
                    <a:cubicBezTo>
                      <a:pt x="160131" y="167928"/>
                      <a:pt x="148420" y="156250"/>
                      <a:pt x="148420" y="141832"/>
                    </a:cubicBezTo>
                    <a:cubicBezTo>
                      <a:pt x="148420" y="127446"/>
                      <a:pt x="160131" y="115736"/>
                      <a:pt x="174516" y="115736"/>
                    </a:cubicBezTo>
                    <a:close/>
                    <a:moveTo>
                      <a:pt x="34251" y="1"/>
                    </a:moveTo>
                    <a:cubicBezTo>
                      <a:pt x="15364" y="1"/>
                      <a:pt x="0" y="15365"/>
                      <a:pt x="0" y="34251"/>
                    </a:cubicBezTo>
                    <a:cubicBezTo>
                      <a:pt x="0" y="53138"/>
                      <a:pt x="15364" y="68502"/>
                      <a:pt x="34251" y="68502"/>
                    </a:cubicBezTo>
                    <a:cubicBezTo>
                      <a:pt x="42732" y="68502"/>
                      <a:pt x="50463" y="65403"/>
                      <a:pt x="56465" y="60282"/>
                    </a:cubicBezTo>
                    <a:lnTo>
                      <a:pt x="56465" y="150346"/>
                    </a:lnTo>
                    <a:cubicBezTo>
                      <a:pt x="56465" y="157359"/>
                      <a:pt x="62173" y="163067"/>
                      <a:pt x="69187" y="163067"/>
                    </a:cubicBezTo>
                    <a:lnTo>
                      <a:pt x="129664" y="163067"/>
                    </a:lnTo>
                    <a:cubicBezTo>
                      <a:pt x="131915" y="163067"/>
                      <a:pt x="133741" y="161241"/>
                      <a:pt x="133741" y="158990"/>
                    </a:cubicBezTo>
                    <a:cubicBezTo>
                      <a:pt x="133741" y="156739"/>
                      <a:pt x="131915" y="154912"/>
                      <a:pt x="129664" y="154912"/>
                    </a:cubicBezTo>
                    <a:lnTo>
                      <a:pt x="69187" y="154912"/>
                    </a:lnTo>
                    <a:cubicBezTo>
                      <a:pt x="66675" y="154912"/>
                      <a:pt x="64620" y="152890"/>
                      <a:pt x="64620" y="150346"/>
                    </a:cubicBezTo>
                    <a:lnTo>
                      <a:pt x="64620" y="141701"/>
                    </a:lnTo>
                    <a:lnTo>
                      <a:pt x="140265" y="141701"/>
                    </a:lnTo>
                    <a:cubicBezTo>
                      <a:pt x="140265" y="141766"/>
                      <a:pt x="140265" y="141799"/>
                      <a:pt x="140265" y="141832"/>
                    </a:cubicBezTo>
                    <a:cubicBezTo>
                      <a:pt x="140265" y="160719"/>
                      <a:pt x="155629" y="176083"/>
                      <a:pt x="174516" y="176083"/>
                    </a:cubicBezTo>
                    <a:cubicBezTo>
                      <a:pt x="193403" y="176083"/>
                      <a:pt x="208767" y="160719"/>
                      <a:pt x="208767" y="141832"/>
                    </a:cubicBezTo>
                    <a:cubicBezTo>
                      <a:pt x="208767" y="122945"/>
                      <a:pt x="193403" y="107581"/>
                      <a:pt x="174516" y="107581"/>
                    </a:cubicBezTo>
                    <a:cubicBezTo>
                      <a:pt x="166035" y="107581"/>
                      <a:pt x="158304" y="110680"/>
                      <a:pt x="152302" y="115801"/>
                    </a:cubicBezTo>
                    <a:lnTo>
                      <a:pt x="152302" y="25738"/>
                    </a:lnTo>
                    <a:cubicBezTo>
                      <a:pt x="152302" y="18724"/>
                      <a:pt x="146594" y="13016"/>
                      <a:pt x="139580" y="13016"/>
                    </a:cubicBezTo>
                    <a:lnTo>
                      <a:pt x="97175" y="13016"/>
                    </a:lnTo>
                    <a:cubicBezTo>
                      <a:pt x="94924" y="13016"/>
                      <a:pt x="93097" y="14843"/>
                      <a:pt x="93097" y="17093"/>
                    </a:cubicBezTo>
                    <a:cubicBezTo>
                      <a:pt x="93097" y="19344"/>
                      <a:pt x="94924" y="21171"/>
                      <a:pt x="97175" y="21171"/>
                    </a:cubicBezTo>
                    <a:lnTo>
                      <a:pt x="139580" y="21171"/>
                    </a:lnTo>
                    <a:cubicBezTo>
                      <a:pt x="142092" y="21171"/>
                      <a:pt x="144147" y="23226"/>
                      <a:pt x="144147" y="25738"/>
                    </a:cubicBezTo>
                    <a:lnTo>
                      <a:pt x="144147" y="31479"/>
                    </a:lnTo>
                    <a:lnTo>
                      <a:pt x="68371" y="31479"/>
                    </a:lnTo>
                    <a:cubicBezTo>
                      <a:pt x="66969" y="13864"/>
                      <a:pt x="52192" y="1"/>
                      <a:pt x="34251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645CA7"/>
                  </a:gs>
                  <a:gs pos="100000">
                    <a:srgbClr val="D77EAD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solidFill>
                    <a:schemeClr val="accent2"/>
                  </a:solidFill>
                </a:endParaRPr>
              </a:p>
            </p:txBody>
          </p:sp>
        </p:grpSp>
      </p:grpSp>
      <p:grpSp>
        <p:nvGrpSpPr>
          <p:cNvPr id="1276" name="Google Shape;1276;p89"/>
          <p:cNvGrpSpPr/>
          <p:nvPr/>
        </p:nvGrpSpPr>
        <p:grpSpPr>
          <a:xfrm>
            <a:off x="1599862" y="1853924"/>
            <a:ext cx="1650300" cy="993000"/>
            <a:chOff x="1599862" y="1853924"/>
            <a:chExt cx="1650300" cy="993000"/>
          </a:xfrm>
        </p:grpSpPr>
        <p:sp>
          <p:nvSpPr>
            <p:cNvPr id="1277" name="Google Shape;1277;p89"/>
            <p:cNvSpPr/>
            <p:nvPr/>
          </p:nvSpPr>
          <p:spPr>
            <a:xfrm>
              <a:off x="1599862" y="1853924"/>
              <a:ext cx="993000" cy="993000"/>
            </a:xfrm>
            <a:prstGeom prst="ellipse">
              <a:avLst/>
            </a:prstGeom>
            <a:solidFill>
              <a:srgbClr val="FFFFFF">
                <a:alpha val="6078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278" name="Google Shape;1278;p89"/>
            <p:cNvCxnSpPr>
              <a:stCxn id="1277" idx="6"/>
              <a:endCxn id="1279" idx="2"/>
            </p:cNvCxnSpPr>
            <p:nvPr/>
          </p:nvCxnSpPr>
          <p:spPr>
            <a:xfrm>
              <a:off x="2592862" y="2350424"/>
              <a:ext cx="6573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280" name="Google Shape;1280;p89"/>
            <p:cNvGrpSpPr/>
            <p:nvPr/>
          </p:nvGrpSpPr>
          <p:grpSpPr>
            <a:xfrm>
              <a:off x="1840676" y="2095551"/>
              <a:ext cx="511350" cy="509757"/>
              <a:chOff x="1190625" y="238925"/>
              <a:chExt cx="5233875" cy="5217575"/>
            </a:xfrm>
          </p:grpSpPr>
          <p:sp>
            <p:nvSpPr>
              <p:cNvPr id="1281" name="Google Shape;1281;p89"/>
              <p:cNvSpPr/>
              <p:nvPr/>
            </p:nvSpPr>
            <p:spPr>
              <a:xfrm>
                <a:off x="2373075" y="565125"/>
                <a:ext cx="937850" cy="203075"/>
              </a:xfrm>
              <a:custGeom>
                <a:avLst/>
                <a:gdLst/>
                <a:ahLst/>
                <a:cxnLst/>
                <a:rect l="l" t="t" r="r" b="b"/>
                <a:pathLst>
                  <a:path w="37514" h="8123" extrusionOk="0">
                    <a:moveTo>
                      <a:pt x="4078" y="1"/>
                    </a:moveTo>
                    <a:cubicBezTo>
                      <a:pt x="1828" y="1"/>
                      <a:pt x="1" y="1795"/>
                      <a:pt x="1" y="4045"/>
                    </a:cubicBezTo>
                    <a:cubicBezTo>
                      <a:pt x="1" y="6329"/>
                      <a:pt x="1828" y="8123"/>
                      <a:pt x="4078" y="8123"/>
                    </a:cubicBezTo>
                    <a:lnTo>
                      <a:pt x="33436" y="8123"/>
                    </a:lnTo>
                    <a:cubicBezTo>
                      <a:pt x="35687" y="8123"/>
                      <a:pt x="37514" y="6329"/>
                      <a:pt x="37514" y="4045"/>
                    </a:cubicBezTo>
                    <a:cubicBezTo>
                      <a:pt x="37514" y="1795"/>
                      <a:pt x="35687" y="1"/>
                      <a:pt x="3343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645CA7"/>
                  </a:gs>
                  <a:gs pos="100000">
                    <a:srgbClr val="D77EAD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2"/>
                  </a:solidFill>
                </a:endParaRPr>
              </a:p>
            </p:txBody>
          </p:sp>
          <p:sp>
            <p:nvSpPr>
              <p:cNvPr id="1282" name="Google Shape;1282;p89"/>
              <p:cNvSpPr/>
              <p:nvPr/>
            </p:nvSpPr>
            <p:spPr>
              <a:xfrm>
                <a:off x="2740050" y="4863600"/>
                <a:ext cx="203900" cy="203900"/>
              </a:xfrm>
              <a:custGeom>
                <a:avLst/>
                <a:gdLst/>
                <a:ahLst/>
                <a:cxnLst/>
                <a:rect l="l" t="t" r="r" b="b"/>
                <a:pathLst>
                  <a:path w="8156" h="8156" extrusionOk="0">
                    <a:moveTo>
                      <a:pt x="4078" y="1"/>
                    </a:moveTo>
                    <a:cubicBezTo>
                      <a:pt x="3002" y="1"/>
                      <a:pt x="1958" y="425"/>
                      <a:pt x="1175" y="1175"/>
                    </a:cubicBezTo>
                    <a:cubicBezTo>
                      <a:pt x="425" y="1925"/>
                      <a:pt x="1" y="3002"/>
                      <a:pt x="1" y="4078"/>
                    </a:cubicBezTo>
                    <a:cubicBezTo>
                      <a:pt x="1" y="5122"/>
                      <a:pt x="425" y="6199"/>
                      <a:pt x="1175" y="6949"/>
                    </a:cubicBezTo>
                    <a:cubicBezTo>
                      <a:pt x="1958" y="7699"/>
                      <a:pt x="3002" y="8156"/>
                      <a:pt x="4078" y="8156"/>
                    </a:cubicBezTo>
                    <a:cubicBezTo>
                      <a:pt x="5155" y="8156"/>
                      <a:pt x="6199" y="7699"/>
                      <a:pt x="6949" y="6949"/>
                    </a:cubicBezTo>
                    <a:cubicBezTo>
                      <a:pt x="7699" y="6199"/>
                      <a:pt x="8156" y="5122"/>
                      <a:pt x="8156" y="4078"/>
                    </a:cubicBezTo>
                    <a:cubicBezTo>
                      <a:pt x="8156" y="3002"/>
                      <a:pt x="7699" y="1925"/>
                      <a:pt x="6949" y="1175"/>
                    </a:cubicBezTo>
                    <a:cubicBezTo>
                      <a:pt x="6199" y="425"/>
                      <a:pt x="5155" y="1"/>
                      <a:pt x="4078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645CA7"/>
                  </a:gs>
                  <a:gs pos="100000">
                    <a:srgbClr val="D77EAD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2"/>
                  </a:solidFill>
                </a:endParaRPr>
              </a:p>
            </p:txBody>
          </p:sp>
          <p:sp>
            <p:nvSpPr>
              <p:cNvPr id="1283" name="Google Shape;1283;p89"/>
              <p:cNvSpPr/>
              <p:nvPr/>
            </p:nvSpPr>
            <p:spPr>
              <a:xfrm>
                <a:off x="1190625" y="238925"/>
                <a:ext cx="4581475" cy="5217575"/>
              </a:xfrm>
              <a:custGeom>
                <a:avLst/>
                <a:gdLst/>
                <a:ahLst/>
                <a:cxnLst/>
                <a:rect l="l" t="t" r="r" b="b"/>
                <a:pathLst>
                  <a:path w="183259" h="208703" extrusionOk="0">
                    <a:moveTo>
                      <a:pt x="116094" y="8156"/>
                    </a:moveTo>
                    <a:cubicBezTo>
                      <a:pt x="120400" y="8156"/>
                      <a:pt x="123923" y="11679"/>
                      <a:pt x="123923" y="15984"/>
                    </a:cubicBezTo>
                    <a:lnTo>
                      <a:pt x="123923" y="26064"/>
                    </a:lnTo>
                    <a:lnTo>
                      <a:pt x="8155" y="26064"/>
                    </a:lnTo>
                    <a:lnTo>
                      <a:pt x="8155" y="15984"/>
                    </a:lnTo>
                    <a:cubicBezTo>
                      <a:pt x="8155" y="11679"/>
                      <a:pt x="11678" y="8156"/>
                      <a:pt x="16016" y="8156"/>
                    </a:cubicBezTo>
                    <a:close/>
                    <a:moveTo>
                      <a:pt x="154958" y="79896"/>
                    </a:moveTo>
                    <a:cubicBezTo>
                      <a:pt x="155867" y="79896"/>
                      <a:pt x="156776" y="80012"/>
                      <a:pt x="157684" y="80245"/>
                    </a:cubicBezTo>
                    <a:cubicBezTo>
                      <a:pt x="160327" y="80963"/>
                      <a:pt x="162512" y="82659"/>
                      <a:pt x="163882" y="85008"/>
                    </a:cubicBezTo>
                    <a:cubicBezTo>
                      <a:pt x="165970" y="88629"/>
                      <a:pt x="165578" y="93032"/>
                      <a:pt x="163262" y="96197"/>
                    </a:cubicBezTo>
                    <a:lnTo>
                      <a:pt x="153868" y="79952"/>
                    </a:lnTo>
                    <a:cubicBezTo>
                      <a:pt x="154231" y="79915"/>
                      <a:pt x="154595" y="79896"/>
                      <a:pt x="154958" y="79896"/>
                    </a:cubicBezTo>
                    <a:close/>
                    <a:moveTo>
                      <a:pt x="130577" y="55911"/>
                    </a:moveTo>
                    <a:lnTo>
                      <a:pt x="172429" y="128425"/>
                    </a:lnTo>
                    <a:lnTo>
                      <a:pt x="161697" y="129958"/>
                    </a:lnTo>
                    <a:lnTo>
                      <a:pt x="123890" y="64425"/>
                    </a:lnTo>
                    <a:lnTo>
                      <a:pt x="130577" y="55911"/>
                    </a:lnTo>
                    <a:close/>
                    <a:moveTo>
                      <a:pt x="118475" y="71373"/>
                    </a:moveTo>
                    <a:lnTo>
                      <a:pt x="153020" y="131198"/>
                    </a:lnTo>
                    <a:lnTo>
                      <a:pt x="105395" y="137950"/>
                    </a:lnTo>
                    <a:lnTo>
                      <a:pt x="88824" y="109212"/>
                    </a:lnTo>
                    <a:lnTo>
                      <a:pt x="118475" y="71373"/>
                    </a:lnTo>
                    <a:close/>
                    <a:moveTo>
                      <a:pt x="82398" y="114431"/>
                    </a:moveTo>
                    <a:lnTo>
                      <a:pt x="97664" y="140886"/>
                    </a:lnTo>
                    <a:lnTo>
                      <a:pt x="80930" y="150541"/>
                    </a:lnTo>
                    <a:cubicBezTo>
                      <a:pt x="78585" y="151909"/>
                      <a:pt x="75966" y="152598"/>
                      <a:pt x="73323" y="152598"/>
                    </a:cubicBezTo>
                    <a:cubicBezTo>
                      <a:pt x="71994" y="152598"/>
                      <a:pt x="70659" y="152424"/>
                      <a:pt x="69350" y="152074"/>
                    </a:cubicBezTo>
                    <a:cubicBezTo>
                      <a:pt x="65403" y="151031"/>
                      <a:pt x="62108" y="148486"/>
                      <a:pt x="60086" y="144963"/>
                    </a:cubicBezTo>
                    <a:cubicBezTo>
                      <a:pt x="55878" y="137689"/>
                      <a:pt x="58390" y="128327"/>
                      <a:pt x="65664" y="124119"/>
                    </a:cubicBezTo>
                    <a:lnTo>
                      <a:pt x="82398" y="114431"/>
                    </a:lnTo>
                    <a:close/>
                    <a:moveTo>
                      <a:pt x="101741" y="147932"/>
                    </a:moveTo>
                    <a:lnTo>
                      <a:pt x="111364" y="164633"/>
                    </a:lnTo>
                    <a:lnTo>
                      <a:pt x="104025" y="168874"/>
                    </a:lnTo>
                    <a:lnTo>
                      <a:pt x="94402" y="152172"/>
                    </a:lnTo>
                    <a:lnTo>
                      <a:pt x="101741" y="147932"/>
                    </a:lnTo>
                    <a:close/>
                    <a:moveTo>
                      <a:pt x="123923" y="143561"/>
                    </a:moveTo>
                    <a:lnTo>
                      <a:pt x="123923" y="170374"/>
                    </a:lnTo>
                    <a:lnTo>
                      <a:pt x="117758" y="170374"/>
                    </a:lnTo>
                    <a:lnTo>
                      <a:pt x="118997" y="169657"/>
                    </a:lnTo>
                    <a:cubicBezTo>
                      <a:pt x="120922" y="168515"/>
                      <a:pt x="121607" y="166036"/>
                      <a:pt x="120465" y="164079"/>
                    </a:cubicBezTo>
                    <a:lnTo>
                      <a:pt x="109798" y="145583"/>
                    </a:lnTo>
                    <a:lnTo>
                      <a:pt x="123923" y="143561"/>
                    </a:lnTo>
                    <a:close/>
                    <a:moveTo>
                      <a:pt x="123923" y="178529"/>
                    </a:moveTo>
                    <a:lnTo>
                      <a:pt x="123923" y="192719"/>
                    </a:lnTo>
                    <a:cubicBezTo>
                      <a:pt x="123923" y="197025"/>
                      <a:pt x="120400" y="200548"/>
                      <a:pt x="116094" y="200548"/>
                    </a:cubicBezTo>
                    <a:lnTo>
                      <a:pt x="16016" y="200548"/>
                    </a:lnTo>
                    <a:cubicBezTo>
                      <a:pt x="11678" y="200548"/>
                      <a:pt x="8155" y="197025"/>
                      <a:pt x="8155" y="192719"/>
                    </a:cubicBezTo>
                    <a:lnTo>
                      <a:pt x="8155" y="178529"/>
                    </a:lnTo>
                    <a:close/>
                    <a:moveTo>
                      <a:pt x="16016" y="1"/>
                    </a:moveTo>
                    <a:cubicBezTo>
                      <a:pt x="7176" y="1"/>
                      <a:pt x="0" y="7177"/>
                      <a:pt x="0" y="15984"/>
                    </a:cubicBezTo>
                    <a:lnTo>
                      <a:pt x="0" y="192719"/>
                    </a:lnTo>
                    <a:cubicBezTo>
                      <a:pt x="0" y="201526"/>
                      <a:pt x="7176" y="208703"/>
                      <a:pt x="16016" y="208703"/>
                    </a:cubicBezTo>
                    <a:lnTo>
                      <a:pt x="116094" y="208703"/>
                    </a:lnTo>
                    <a:cubicBezTo>
                      <a:pt x="124901" y="208703"/>
                      <a:pt x="132078" y="201526"/>
                      <a:pt x="132078" y="192719"/>
                    </a:cubicBezTo>
                    <a:lnTo>
                      <a:pt x="132078" y="142386"/>
                    </a:lnTo>
                    <a:lnTo>
                      <a:pt x="179572" y="135667"/>
                    </a:lnTo>
                    <a:cubicBezTo>
                      <a:pt x="180910" y="135471"/>
                      <a:pt x="182051" y="134623"/>
                      <a:pt x="182671" y="133383"/>
                    </a:cubicBezTo>
                    <a:cubicBezTo>
                      <a:pt x="183258" y="132176"/>
                      <a:pt x="183193" y="130741"/>
                      <a:pt x="182508" y="129567"/>
                    </a:cubicBezTo>
                    <a:lnTo>
                      <a:pt x="167536" y="103601"/>
                    </a:lnTo>
                    <a:cubicBezTo>
                      <a:pt x="173668" y="97893"/>
                      <a:pt x="175299" y="88498"/>
                      <a:pt x="170961" y="80931"/>
                    </a:cubicBezTo>
                    <a:cubicBezTo>
                      <a:pt x="168482" y="76690"/>
                      <a:pt x="164535" y="73656"/>
                      <a:pt x="159805" y="72384"/>
                    </a:cubicBezTo>
                    <a:cubicBezTo>
                      <a:pt x="158206" y="71958"/>
                      <a:pt x="156594" y="71745"/>
                      <a:pt x="154993" y="71745"/>
                    </a:cubicBezTo>
                    <a:cubicBezTo>
                      <a:pt x="153165" y="71745"/>
                      <a:pt x="151352" y="72023"/>
                      <a:pt x="149595" y="72580"/>
                    </a:cubicBezTo>
                    <a:lnTo>
                      <a:pt x="134622" y="46582"/>
                    </a:lnTo>
                    <a:cubicBezTo>
                      <a:pt x="133937" y="45407"/>
                      <a:pt x="132730" y="44657"/>
                      <a:pt x="131360" y="44559"/>
                    </a:cubicBezTo>
                    <a:cubicBezTo>
                      <a:pt x="131264" y="44552"/>
                      <a:pt x="131167" y="44549"/>
                      <a:pt x="131071" y="44549"/>
                    </a:cubicBezTo>
                    <a:cubicBezTo>
                      <a:pt x="129837" y="44549"/>
                      <a:pt x="128657" y="45126"/>
                      <a:pt x="127870" y="46125"/>
                    </a:cubicBezTo>
                    <a:lnTo>
                      <a:pt x="81191" y="105754"/>
                    </a:lnTo>
                    <a:lnTo>
                      <a:pt x="61586" y="117041"/>
                    </a:lnTo>
                    <a:cubicBezTo>
                      <a:pt x="50398" y="123499"/>
                      <a:pt x="46549" y="137852"/>
                      <a:pt x="53007" y="149041"/>
                    </a:cubicBezTo>
                    <a:cubicBezTo>
                      <a:pt x="56139" y="154456"/>
                      <a:pt x="61195" y="158337"/>
                      <a:pt x="67230" y="159936"/>
                    </a:cubicBezTo>
                    <a:cubicBezTo>
                      <a:pt x="69252" y="160490"/>
                      <a:pt x="71307" y="160751"/>
                      <a:pt x="73329" y="160751"/>
                    </a:cubicBezTo>
                    <a:cubicBezTo>
                      <a:pt x="77374" y="160751"/>
                      <a:pt x="81387" y="159707"/>
                      <a:pt x="85007" y="157620"/>
                    </a:cubicBezTo>
                    <a:lnTo>
                      <a:pt x="87323" y="156250"/>
                    </a:lnTo>
                    <a:lnTo>
                      <a:pt x="95478" y="170374"/>
                    </a:lnTo>
                    <a:lnTo>
                      <a:pt x="8155" y="170374"/>
                    </a:lnTo>
                    <a:lnTo>
                      <a:pt x="8155" y="34219"/>
                    </a:lnTo>
                    <a:lnTo>
                      <a:pt x="123923" y="34219"/>
                    </a:lnTo>
                    <a:lnTo>
                      <a:pt x="123923" y="35458"/>
                    </a:lnTo>
                    <a:cubicBezTo>
                      <a:pt x="123923" y="37709"/>
                      <a:pt x="125750" y="39536"/>
                      <a:pt x="128000" y="39536"/>
                    </a:cubicBezTo>
                    <a:cubicBezTo>
                      <a:pt x="130251" y="39536"/>
                      <a:pt x="132078" y="37709"/>
                      <a:pt x="132078" y="35458"/>
                    </a:cubicBezTo>
                    <a:lnTo>
                      <a:pt x="132078" y="15984"/>
                    </a:lnTo>
                    <a:cubicBezTo>
                      <a:pt x="132078" y="7177"/>
                      <a:pt x="124901" y="1"/>
                      <a:pt x="116094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645CA7"/>
                  </a:gs>
                  <a:gs pos="100000">
                    <a:srgbClr val="D77EAD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2"/>
                  </a:solidFill>
                </a:endParaRPr>
              </a:p>
            </p:txBody>
          </p:sp>
          <p:sp>
            <p:nvSpPr>
              <p:cNvPr id="1284" name="Google Shape;1284;p89"/>
              <p:cNvSpPr/>
              <p:nvPr/>
            </p:nvSpPr>
            <p:spPr>
              <a:xfrm>
                <a:off x="5691350" y="1676675"/>
                <a:ext cx="733150" cy="492550"/>
              </a:xfrm>
              <a:custGeom>
                <a:avLst/>
                <a:gdLst/>
                <a:ahLst/>
                <a:cxnLst/>
                <a:rect l="l" t="t" r="r" b="b"/>
                <a:pathLst>
                  <a:path w="29326" h="19702" extrusionOk="0">
                    <a:moveTo>
                      <a:pt x="24657" y="1"/>
                    </a:moveTo>
                    <a:cubicBezTo>
                      <a:pt x="23968" y="1"/>
                      <a:pt x="23271" y="178"/>
                      <a:pt x="22638" y="554"/>
                    </a:cubicBezTo>
                    <a:lnTo>
                      <a:pt x="2642" y="12101"/>
                    </a:lnTo>
                    <a:cubicBezTo>
                      <a:pt x="685" y="13210"/>
                      <a:pt x="0" y="15722"/>
                      <a:pt x="1142" y="17679"/>
                    </a:cubicBezTo>
                    <a:cubicBezTo>
                      <a:pt x="1892" y="18984"/>
                      <a:pt x="3262" y="19702"/>
                      <a:pt x="4665" y="19702"/>
                    </a:cubicBezTo>
                    <a:cubicBezTo>
                      <a:pt x="5382" y="19702"/>
                      <a:pt x="6067" y="19539"/>
                      <a:pt x="6720" y="19147"/>
                    </a:cubicBezTo>
                    <a:lnTo>
                      <a:pt x="26683" y="7600"/>
                    </a:lnTo>
                    <a:cubicBezTo>
                      <a:pt x="28640" y="6491"/>
                      <a:pt x="29325" y="4012"/>
                      <a:pt x="28184" y="2054"/>
                    </a:cubicBezTo>
                    <a:cubicBezTo>
                      <a:pt x="27439" y="741"/>
                      <a:pt x="26063" y="1"/>
                      <a:pt x="24657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645CA7"/>
                  </a:gs>
                  <a:gs pos="100000">
                    <a:srgbClr val="D77EAD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2"/>
                  </a:solidFill>
                </a:endParaRPr>
              </a:p>
            </p:txBody>
          </p:sp>
          <p:sp>
            <p:nvSpPr>
              <p:cNvPr id="1285" name="Google Shape;1285;p89"/>
              <p:cNvSpPr/>
              <p:nvPr/>
            </p:nvSpPr>
            <p:spPr>
              <a:xfrm>
                <a:off x="5261575" y="1276800"/>
                <a:ext cx="298500" cy="475725"/>
              </a:xfrm>
              <a:custGeom>
                <a:avLst/>
                <a:gdLst/>
                <a:ahLst/>
                <a:cxnLst/>
                <a:rect l="l" t="t" r="r" b="b"/>
                <a:pathLst>
                  <a:path w="11940" h="19029" extrusionOk="0">
                    <a:moveTo>
                      <a:pt x="7421" y="0"/>
                    </a:moveTo>
                    <a:cubicBezTo>
                      <a:pt x="5618" y="0"/>
                      <a:pt x="3982" y="1209"/>
                      <a:pt x="3491" y="3012"/>
                    </a:cubicBezTo>
                    <a:lnTo>
                      <a:pt x="588" y="13907"/>
                    </a:lnTo>
                    <a:cubicBezTo>
                      <a:pt x="0" y="16092"/>
                      <a:pt x="1273" y="18310"/>
                      <a:pt x="3458" y="18898"/>
                    </a:cubicBezTo>
                    <a:cubicBezTo>
                      <a:pt x="3817" y="18995"/>
                      <a:pt x="4176" y="19028"/>
                      <a:pt x="4502" y="19028"/>
                    </a:cubicBezTo>
                    <a:cubicBezTo>
                      <a:pt x="6329" y="19028"/>
                      <a:pt x="7960" y="17821"/>
                      <a:pt x="8449" y="16027"/>
                    </a:cubicBezTo>
                    <a:lnTo>
                      <a:pt x="11352" y="5132"/>
                    </a:lnTo>
                    <a:cubicBezTo>
                      <a:pt x="11939" y="2946"/>
                      <a:pt x="10667" y="728"/>
                      <a:pt x="8482" y="141"/>
                    </a:cubicBezTo>
                    <a:cubicBezTo>
                      <a:pt x="8126" y="46"/>
                      <a:pt x="7771" y="0"/>
                      <a:pt x="7421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645CA7"/>
                  </a:gs>
                  <a:gs pos="100000">
                    <a:srgbClr val="D77EAD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2"/>
                  </a:solidFill>
                </a:endParaRPr>
              </a:p>
            </p:txBody>
          </p:sp>
          <p:sp>
            <p:nvSpPr>
              <p:cNvPr id="1286" name="Google Shape;1286;p89"/>
              <p:cNvSpPr/>
              <p:nvPr/>
            </p:nvSpPr>
            <p:spPr>
              <a:xfrm>
                <a:off x="5831600" y="2535050"/>
                <a:ext cx="507275" cy="279250"/>
              </a:xfrm>
              <a:custGeom>
                <a:avLst/>
                <a:gdLst/>
                <a:ahLst/>
                <a:cxnLst/>
                <a:rect l="l" t="t" r="r" b="b"/>
                <a:pathLst>
                  <a:path w="20291" h="11170" extrusionOk="0">
                    <a:moveTo>
                      <a:pt x="4503" y="1"/>
                    </a:moveTo>
                    <a:cubicBezTo>
                      <a:pt x="2706" y="1"/>
                      <a:pt x="1078" y="1189"/>
                      <a:pt x="588" y="3014"/>
                    </a:cubicBezTo>
                    <a:cubicBezTo>
                      <a:pt x="1" y="5200"/>
                      <a:pt x="1305" y="7418"/>
                      <a:pt x="3458" y="8005"/>
                    </a:cubicBezTo>
                    <a:lnTo>
                      <a:pt x="14712" y="11006"/>
                    </a:lnTo>
                    <a:cubicBezTo>
                      <a:pt x="15071" y="11104"/>
                      <a:pt x="15430" y="11169"/>
                      <a:pt x="15756" y="11169"/>
                    </a:cubicBezTo>
                    <a:cubicBezTo>
                      <a:pt x="17550" y="11169"/>
                      <a:pt x="19214" y="9962"/>
                      <a:pt x="19703" y="8136"/>
                    </a:cubicBezTo>
                    <a:cubicBezTo>
                      <a:pt x="20290" y="5950"/>
                      <a:pt x="18985" y="3732"/>
                      <a:pt x="16832" y="3145"/>
                    </a:cubicBezTo>
                    <a:lnTo>
                      <a:pt x="5579" y="144"/>
                    </a:lnTo>
                    <a:cubicBezTo>
                      <a:pt x="5218" y="47"/>
                      <a:pt x="4857" y="1"/>
                      <a:pt x="4503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645CA7"/>
                  </a:gs>
                  <a:gs pos="100000">
                    <a:srgbClr val="D77EAD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2"/>
                  </a:solidFill>
                </a:endParaRPr>
              </a:p>
            </p:txBody>
          </p:sp>
          <p:sp>
            <p:nvSpPr>
              <p:cNvPr id="1287" name="Google Shape;1287;p89"/>
              <p:cNvSpPr/>
              <p:nvPr/>
            </p:nvSpPr>
            <p:spPr>
              <a:xfrm>
                <a:off x="1615475" y="1392050"/>
                <a:ext cx="1609825" cy="203900"/>
              </a:xfrm>
              <a:custGeom>
                <a:avLst/>
                <a:gdLst/>
                <a:ahLst/>
                <a:cxnLst/>
                <a:rect l="l" t="t" r="r" b="b"/>
                <a:pathLst>
                  <a:path w="64393" h="8156" extrusionOk="0">
                    <a:moveTo>
                      <a:pt x="4078" y="0"/>
                    </a:moveTo>
                    <a:cubicBezTo>
                      <a:pt x="1828" y="0"/>
                      <a:pt x="1" y="1827"/>
                      <a:pt x="1" y="4078"/>
                    </a:cubicBezTo>
                    <a:cubicBezTo>
                      <a:pt x="1" y="6328"/>
                      <a:pt x="1828" y="8155"/>
                      <a:pt x="4078" y="8155"/>
                    </a:cubicBezTo>
                    <a:lnTo>
                      <a:pt x="60315" y="8155"/>
                    </a:lnTo>
                    <a:cubicBezTo>
                      <a:pt x="62566" y="8155"/>
                      <a:pt x="64393" y="6328"/>
                      <a:pt x="64393" y="4078"/>
                    </a:cubicBezTo>
                    <a:cubicBezTo>
                      <a:pt x="64393" y="1827"/>
                      <a:pt x="62566" y="0"/>
                      <a:pt x="60315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645CA7"/>
                  </a:gs>
                  <a:gs pos="100000">
                    <a:srgbClr val="D77EAD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2"/>
                  </a:solidFill>
                </a:endParaRPr>
              </a:p>
            </p:txBody>
          </p:sp>
          <p:sp>
            <p:nvSpPr>
              <p:cNvPr id="1288" name="Google Shape;1288;p89"/>
              <p:cNvSpPr/>
              <p:nvPr/>
            </p:nvSpPr>
            <p:spPr>
              <a:xfrm>
                <a:off x="3021400" y="1881350"/>
                <a:ext cx="203900" cy="203875"/>
              </a:xfrm>
              <a:custGeom>
                <a:avLst/>
                <a:gdLst/>
                <a:ahLst/>
                <a:cxnLst/>
                <a:rect l="l" t="t" r="r" b="b"/>
                <a:pathLst>
                  <a:path w="8156" h="8155" extrusionOk="0">
                    <a:moveTo>
                      <a:pt x="4078" y="0"/>
                    </a:moveTo>
                    <a:cubicBezTo>
                      <a:pt x="3002" y="0"/>
                      <a:pt x="1958" y="424"/>
                      <a:pt x="1208" y="1174"/>
                    </a:cubicBezTo>
                    <a:cubicBezTo>
                      <a:pt x="457" y="1957"/>
                      <a:pt x="1" y="3001"/>
                      <a:pt x="1" y="4078"/>
                    </a:cubicBezTo>
                    <a:cubicBezTo>
                      <a:pt x="1" y="5154"/>
                      <a:pt x="457" y="6198"/>
                      <a:pt x="1208" y="6948"/>
                    </a:cubicBezTo>
                    <a:cubicBezTo>
                      <a:pt x="1958" y="7698"/>
                      <a:pt x="3002" y="8155"/>
                      <a:pt x="4078" y="8155"/>
                    </a:cubicBezTo>
                    <a:cubicBezTo>
                      <a:pt x="5155" y="8155"/>
                      <a:pt x="6231" y="7698"/>
                      <a:pt x="6981" y="6948"/>
                    </a:cubicBezTo>
                    <a:cubicBezTo>
                      <a:pt x="7732" y="6198"/>
                      <a:pt x="8156" y="5154"/>
                      <a:pt x="8156" y="4078"/>
                    </a:cubicBezTo>
                    <a:cubicBezTo>
                      <a:pt x="8156" y="3001"/>
                      <a:pt x="7732" y="1957"/>
                      <a:pt x="6981" y="1174"/>
                    </a:cubicBezTo>
                    <a:cubicBezTo>
                      <a:pt x="6231" y="424"/>
                      <a:pt x="5155" y="0"/>
                      <a:pt x="4078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645CA7"/>
                  </a:gs>
                  <a:gs pos="100000">
                    <a:srgbClr val="D77EAD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2"/>
                  </a:solidFill>
                </a:endParaRPr>
              </a:p>
            </p:txBody>
          </p:sp>
          <p:sp>
            <p:nvSpPr>
              <p:cNvPr id="1289" name="Google Shape;1289;p89"/>
              <p:cNvSpPr/>
              <p:nvPr/>
            </p:nvSpPr>
            <p:spPr>
              <a:xfrm>
                <a:off x="1615475" y="1881350"/>
                <a:ext cx="1189025" cy="203875"/>
              </a:xfrm>
              <a:custGeom>
                <a:avLst/>
                <a:gdLst/>
                <a:ahLst/>
                <a:cxnLst/>
                <a:rect l="l" t="t" r="r" b="b"/>
                <a:pathLst>
                  <a:path w="47561" h="8155" extrusionOk="0">
                    <a:moveTo>
                      <a:pt x="4078" y="0"/>
                    </a:moveTo>
                    <a:cubicBezTo>
                      <a:pt x="1828" y="0"/>
                      <a:pt x="1" y="1827"/>
                      <a:pt x="1" y="4078"/>
                    </a:cubicBezTo>
                    <a:cubicBezTo>
                      <a:pt x="1" y="6328"/>
                      <a:pt x="1828" y="8155"/>
                      <a:pt x="4078" y="8155"/>
                    </a:cubicBezTo>
                    <a:lnTo>
                      <a:pt x="43483" y="8155"/>
                    </a:lnTo>
                    <a:cubicBezTo>
                      <a:pt x="45734" y="8155"/>
                      <a:pt x="47561" y="6328"/>
                      <a:pt x="47561" y="4078"/>
                    </a:cubicBezTo>
                    <a:cubicBezTo>
                      <a:pt x="47561" y="1827"/>
                      <a:pt x="45734" y="0"/>
                      <a:pt x="43483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645CA7"/>
                  </a:gs>
                  <a:gs pos="100000">
                    <a:srgbClr val="D77EAD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2"/>
                  </a:solidFill>
                </a:endParaRPr>
              </a:p>
            </p:txBody>
          </p:sp>
          <p:sp>
            <p:nvSpPr>
              <p:cNvPr id="1290" name="Google Shape;1290;p89"/>
              <p:cNvSpPr/>
              <p:nvPr/>
            </p:nvSpPr>
            <p:spPr>
              <a:xfrm>
                <a:off x="2006925" y="2370625"/>
                <a:ext cx="976175" cy="203900"/>
              </a:xfrm>
              <a:custGeom>
                <a:avLst/>
                <a:gdLst/>
                <a:ahLst/>
                <a:cxnLst/>
                <a:rect l="l" t="t" r="r" b="b"/>
                <a:pathLst>
                  <a:path w="39047" h="8156" extrusionOk="0">
                    <a:moveTo>
                      <a:pt x="4078" y="1"/>
                    </a:moveTo>
                    <a:cubicBezTo>
                      <a:pt x="1827" y="1"/>
                      <a:pt x="0" y="1828"/>
                      <a:pt x="0" y="4078"/>
                    </a:cubicBezTo>
                    <a:cubicBezTo>
                      <a:pt x="0" y="6329"/>
                      <a:pt x="1827" y="8156"/>
                      <a:pt x="4078" y="8156"/>
                    </a:cubicBezTo>
                    <a:lnTo>
                      <a:pt x="34969" y="8156"/>
                    </a:lnTo>
                    <a:cubicBezTo>
                      <a:pt x="37220" y="8156"/>
                      <a:pt x="39046" y="6329"/>
                      <a:pt x="39046" y="4078"/>
                    </a:cubicBezTo>
                    <a:cubicBezTo>
                      <a:pt x="39046" y="1828"/>
                      <a:pt x="37252" y="1"/>
                      <a:pt x="34969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645CA7"/>
                  </a:gs>
                  <a:gs pos="100000">
                    <a:srgbClr val="D77EAD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2"/>
                  </a:solidFill>
                </a:endParaRPr>
              </a:p>
            </p:txBody>
          </p:sp>
          <p:sp>
            <p:nvSpPr>
              <p:cNvPr id="1291" name="Google Shape;1291;p89"/>
              <p:cNvSpPr/>
              <p:nvPr/>
            </p:nvSpPr>
            <p:spPr>
              <a:xfrm>
                <a:off x="1614675" y="2370625"/>
                <a:ext cx="208800" cy="203900"/>
              </a:xfrm>
              <a:custGeom>
                <a:avLst/>
                <a:gdLst/>
                <a:ahLst/>
                <a:cxnLst/>
                <a:rect l="l" t="t" r="r" b="b"/>
                <a:pathLst>
                  <a:path w="8352" h="8156" extrusionOk="0">
                    <a:moveTo>
                      <a:pt x="4078" y="1"/>
                    </a:moveTo>
                    <a:cubicBezTo>
                      <a:pt x="1827" y="1"/>
                      <a:pt x="0" y="1828"/>
                      <a:pt x="0" y="4078"/>
                    </a:cubicBezTo>
                    <a:cubicBezTo>
                      <a:pt x="0" y="6329"/>
                      <a:pt x="1827" y="8156"/>
                      <a:pt x="4078" y="8156"/>
                    </a:cubicBezTo>
                    <a:lnTo>
                      <a:pt x="4274" y="8156"/>
                    </a:lnTo>
                    <a:cubicBezTo>
                      <a:pt x="6524" y="8156"/>
                      <a:pt x="8351" y="6329"/>
                      <a:pt x="8351" y="4078"/>
                    </a:cubicBezTo>
                    <a:cubicBezTo>
                      <a:pt x="8351" y="1828"/>
                      <a:pt x="6524" y="1"/>
                      <a:pt x="4274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645CA7"/>
                  </a:gs>
                  <a:gs pos="100000">
                    <a:srgbClr val="D77EAD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2"/>
                  </a:solidFill>
                </a:endParaRPr>
              </a:p>
            </p:txBody>
          </p:sp>
        </p:grpSp>
      </p:grpSp>
      <p:grpSp>
        <p:nvGrpSpPr>
          <p:cNvPr id="1292" name="Google Shape;1292;p89"/>
          <p:cNvGrpSpPr/>
          <p:nvPr/>
        </p:nvGrpSpPr>
        <p:grpSpPr>
          <a:xfrm>
            <a:off x="3250287" y="1853924"/>
            <a:ext cx="1650300" cy="993000"/>
            <a:chOff x="3250287" y="1853924"/>
            <a:chExt cx="1650300" cy="993000"/>
          </a:xfrm>
        </p:grpSpPr>
        <p:sp>
          <p:nvSpPr>
            <p:cNvPr id="1279" name="Google Shape;1279;p89"/>
            <p:cNvSpPr/>
            <p:nvPr/>
          </p:nvSpPr>
          <p:spPr>
            <a:xfrm>
              <a:off x="3250287" y="1853924"/>
              <a:ext cx="993000" cy="993000"/>
            </a:xfrm>
            <a:prstGeom prst="ellipse">
              <a:avLst/>
            </a:prstGeom>
            <a:solidFill>
              <a:srgbClr val="FFFFFF">
                <a:alpha val="6078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293" name="Google Shape;1293;p89"/>
            <p:cNvCxnSpPr>
              <a:stCxn id="1279" idx="6"/>
              <a:endCxn id="1264" idx="2"/>
            </p:cNvCxnSpPr>
            <p:nvPr/>
          </p:nvCxnSpPr>
          <p:spPr>
            <a:xfrm>
              <a:off x="4243287" y="2350424"/>
              <a:ext cx="6573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294" name="Google Shape;1294;p89"/>
            <p:cNvGrpSpPr/>
            <p:nvPr/>
          </p:nvGrpSpPr>
          <p:grpSpPr>
            <a:xfrm>
              <a:off x="3491046" y="2118317"/>
              <a:ext cx="511333" cy="471423"/>
              <a:chOff x="1190625" y="442150"/>
              <a:chExt cx="5228350" cy="4820275"/>
            </a:xfrm>
          </p:grpSpPr>
          <p:sp>
            <p:nvSpPr>
              <p:cNvPr id="1295" name="Google Shape;1295;p89"/>
              <p:cNvSpPr/>
              <p:nvPr/>
            </p:nvSpPr>
            <p:spPr>
              <a:xfrm>
                <a:off x="1190625" y="442150"/>
                <a:ext cx="5228350" cy="4820275"/>
              </a:xfrm>
              <a:custGeom>
                <a:avLst/>
                <a:gdLst/>
                <a:ahLst/>
                <a:cxnLst/>
                <a:rect l="l" t="t" r="r" b="b"/>
                <a:pathLst>
                  <a:path w="209134" h="192811" extrusionOk="0">
                    <a:moveTo>
                      <a:pt x="158890" y="100486"/>
                    </a:moveTo>
                    <a:cubicBezTo>
                      <a:pt x="182100" y="100486"/>
                      <a:pt x="200972" y="119358"/>
                      <a:pt x="200972" y="142568"/>
                    </a:cubicBezTo>
                    <a:cubicBezTo>
                      <a:pt x="200972" y="165778"/>
                      <a:pt x="182100" y="184650"/>
                      <a:pt x="158890" y="184650"/>
                    </a:cubicBezTo>
                    <a:cubicBezTo>
                      <a:pt x="135705" y="184650"/>
                      <a:pt x="116833" y="165778"/>
                      <a:pt x="116833" y="142568"/>
                    </a:cubicBezTo>
                    <a:cubicBezTo>
                      <a:pt x="116833" y="119358"/>
                      <a:pt x="135705" y="100486"/>
                      <a:pt x="158890" y="100486"/>
                    </a:cubicBezTo>
                    <a:close/>
                    <a:moveTo>
                      <a:pt x="62277" y="0"/>
                    </a:moveTo>
                    <a:cubicBezTo>
                      <a:pt x="52424" y="0"/>
                      <a:pt x="42596" y="2574"/>
                      <a:pt x="33871" y="7427"/>
                    </a:cubicBezTo>
                    <a:cubicBezTo>
                      <a:pt x="31910" y="8529"/>
                      <a:pt x="31200" y="11005"/>
                      <a:pt x="32303" y="12966"/>
                    </a:cubicBezTo>
                    <a:cubicBezTo>
                      <a:pt x="33037" y="14317"/>
                      <a:pt x="34430" y="15078"/>
                      <a:pt x="35863" y="15078"/>
                    </a:cubicBezTo>
                    <a:cubicBezTo>
                      <a:pt x="36535" y="15078"/>
                      <a:pt x="37216" y="14911"/>
                      <a:pt x="37842" y="14559"/>
                    </a:cubicBezTo>
                    <a:cubicBezTo>
                      <a:pt x="45464" y="10319"/>
                      <a:pt x="53674" y="8186"/>
                      <a:pt x="62277" y="8186"/>
                    </a:cubicBezTo>
                    <a:cubicBezTo>
                      <a:pt x="77252" y="8186"/>
                      <a:pt x="91173" y="14730"/>
                      <a:pt x="101491" y="26617"/>
                    </a:cubicBezTo>
                    <a:cubicBezTo>
                      <a:pt x="102251" y="27499"/>
                      <a:pt x="103378" y="28014"/>
                      <a:pt x="104579" y="28014"/>
                    </a:cubicBezTo>
                    <a:cubicBezTo>
                      <a:pt x="105755" y="28014"/>
                      <a:pt x="106883" y="27499"/>
                      <a:pt x="107667" y="26617"/>
                    </a:cubicBezTo>
                    <a:cubicBezTo>
                      <a:pt x="117985" y="14730"/>
                      <a:pt x="131906" y="8186"/>
                      <a:pt x="146857" y="8186"/>
                    </a:cubicBezTo>
                    <a:cubicBezTo>
                      <a:pt x="176684" y="8186"/>
                      <a:pt x="200972" y="34778"/>
                      <a:pt x="200972" y="67498"/>
                    </a:cubicBezTo>
                    <a:cubicBezTo>
                      <a:pt x="200972" y="77081"/>
                      <a:pt x="196634" y="88575"/>
                      <a:pt x="188080" y="101687"/>
                    </a:cubicBezTo>
                    <a:cubicBezTo>
                      <a:pt x="179845" y="95805"/>
                      <a:pt x="169772" y="92325"/>
                      <a:pt x="158890" y="92325"/>
                    </a:cubicBezTo>
                    <a:cubicBezTo>
                      <a:pt x="131195" y="92325"/>
                      <a:pt x="108647" y="114873"/>
                      <a:pt x="108647" y="142568"/>
                    </a:cubicBezTo>
                    <a:cubicBezTo>
                      <a:pt x="108647" y="153866"/>
                      <a:pt x="112397" y="164307"/>
                      <a:pt x="118720" y="172689"/>
                    </a:cubicBezTo>
                    <a:cubicBezTo>
                      <a:pt x="112397" y="177787"/>
                      <a:pt x="107348" y="181586"/>
                      <a:pt x="104579" y="183645"/>
                    </a:cubicBezTo>
                    <a:cubicBezTo>
                      <a:pt x="97741" y="178571"/>
                      <a:pt x="77301" y="162959"/>
                      <a:pt x="57105" y="143499"/>
                    </a:cubicBezTo>
                    <a:cubicBezTo>
                      <a:pt x="25097" y="112692"/>
                      <a:pt x="8161" y="86394"/>
                      <a:pt x="8161" y="67498"/>
                    </a:cubicBezTo>
                    <a:cubicBezTo>
                      <a:pt x="8161" y="56371"/>
                      <a:pt x="11004" y="45538"/>
                      <a:pt x="16347" y="36151"/>
                    </a:cubicBezTo>
                    <a:cubicBezTo>
                      <a:pt x="17450" y="34190"/>
                      <a:pt x="16764" y="31690"/>
                      <a:pt x="14803" y="30587"/>
                    </a:cubicBezTo>
                    <a:cubicBezTo>
                      <a:pt x="14163" y="30219"/>
                      <a:pt x="13465" y="30044"/>
                      <a:pt x="12777" y="30044"/>
                    </a:cubicBezTo>
                    <a:cubicBezTo>
                      <a:pt x="11358" y="30044"/>
                      <a:pt x="9982" y="30787"/>
                      <a:pt x="9240" y="32107"/>
                    </a:cubicBezTo>
                    <a:cubicBezTo>
                      <a:pt x="3186" y="42719"/>
                      <a:pt x="0" y="54974"/>
                      <a:pt x="0" y="67498"/>
                    </a:cubicBezTo>
                    <a:cubicBezTo>
                      <a:pt x="0" y="88992"/>
                      <a:pt x="17328" y="116564"/>
                      <a:pt x="51493" y="149455"/>
                    </a:cubicBezTo>
                    <a:cubicBezTo>
                      <a:pt x="76541" y="173547"/>
                      <a:pt x="101932" y="191855"/>
                      <a:pt x="102177" y="192051"/>
                    </a:cubicBezTo>
                    <a:cubicBezTo>
                      <a:pt x="102912" y="192566"/>
                      <a:pt x="103746" y="192811"/>
                      <a:pt x="104579" y="192811"/>
                    </a:cubicBezTo>
                    <a:cubicBezTo>
                      <a:pt x="105412" y="192811"/>
                      <a:pt x="106246" y="192566"/>
                      <a:pt x="106956" y="192051"/>
                    </a:cubicBezTo>
                    <a:cubicBezTo>
                      <a:pt x="107250" y="191831"/>
                      <a:pt x="114064" y="186929"/>
                      <a:pt x="124137" y="178816"/>
                    </a:cubicBezTo>
                    <a:cubicBezTo>
                      <a:pt x="133181" y="187468"/>
                      <a:pt x="145435" y="192811"/>
                      <a:pt x="158890" y="192811"/>
                    </a:cubicBezTo>
                    <a:cubicBezTo>
                      <a:pt x="186610" y="192811"/>
                      <a:pt x="209133" y="170263"/>
                      <a:pt x="209133" y="142568"/>
                    </a:cubicBezTo>
                    <a:cubicBezTo>
                      <a:pt x="209133" y="128696"/>
                      <a:pt x="203496" y="116123"/>
                      <a:pt x="194355" y="107006"/>
                    </a:cubicBezTo>
                    <a:cubicBezTo>
                      <a:pt x="204158" y="92202"/>
                      <a:pt x="209133" y="78919"/>
                      <a:pt x="209133" y="67498"/>
                    </a:cubicBezTo>
                    <a:cubicBezTo>
                      <a:pt x="209133" y="30293"/>
                      <a:pt x="181193" y="0"/>
                      <a:pt x="146857" y="0"/>
                    </a:cubicBezTo>
                    <a:cubicBezTo>
                      <a:pt x="131195" y="0"/>
                      <a:pt x="116025" y="6495"/>
                      <a:pt x="104579" y="17941"/>
                    </a:cubicBezTo>
                    <a:cubicBezTo>
                      <a:pt x="93109" y="6495"/>
                      <a:pt x="77938" y="0"/>
                      <a:pt x="62277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645CA7"/>
                  </a:gs>
                  <a:gs pos="100000">
                    <a:srgbClr val="D77EAD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2"/>
                  </a:solidFill>
                </a:endParaRPr>
              </a:p>
            </p:txBody>
          </p:sp>
          <p:sp>
            <p:nvSpPr>
              <p:cNvPr id="1296" name="Google Shape;1296;p89"/>
              <p:cNvSpPr/>
              <p:nvPr/>
            </p:nvSpPr>
            <p:spPr>
              <a:xfrm>
                <a:off x="4448450" y="3291300"/>
                <a:ext cx="1429500" cy="1430100"/>
              </a:xfrm>
              <a:custGeom>
                <a:avLst/>
                <a:gdLst/>
                <a:ahLst/>
                <a:cxnLst/>
                <a:rect l="l" t="t" r="r" b="b"/>
                <a:pathLst>
                  <a:path w="57180" h="57204" extrusionOk="0">
                    <a:moveTo>
                      <a:pt x="32670" y="8186"/>
                    </a:moveTo>
                    <a:lnTo>
                      <a:pt x="32670" y="20441"/>
                    </a:lnTo>
                    <a:cubicBezTo>
                      <a:pt x="32670" y="22695"/>
                      <a:pt x="34508" y="24509"/>
                      <a:pt x="36763" y="24509"/>
                    </a:cubicBezTo>
                    <a:lnTo>
                      <a:pt x="49018" y="24509"/>
                    </a:lnTo>
                    <a:lnTo>
                      <a:pt x="49018" y="32695"/>
                    </a:lnTo>
                    <a:lnTo>
                      <a:pt x="36763" y="32695"/>
                    </a:lnTo>
                    <a:cubicBezTo>
                      <a:pt x="34508" y="32695"/>
                      <a:pt x="32670" y="34509"/>
                      <a:pt x="32670" y="36763"/>
                    </a:cubicBezTo>
                    <a:lnTo>
                      <a:pt x="32670" y="49018"/>
                    </a:lnTo>
                    <a:lnTo>
                      <a:pt x="24509" y="49018"/>
                    </a:lnTo>
                    <a:lnTo>
                      <a:pt x="24509" y="36763"/>
                    </a:lnTo>
                    <a:cubicBezTo>
                      <a:pt x="24509" y="34509"/>
                      <a:pt x="22671" y="32695"/>
                      <a:pt x="20416" y="32695"/>
                    </a:cubicBezTo>
                    <a:lnTo>
                      <a:pt x="8162" y="32695"/>
                    </a:lnTo>
                    <a:lnTo>
                      <a:pt x="8162" y="24509"/>
                    </a:lnTo>
                    <a:lnTo>
                      <a:pt x="20416" y="24509"/>
                    </a:lnTo>
                    <a:cubicBezTo>
                      <a:pt x="22671" y="24509"/>
                      <a:pt x="24509" y="22695"/>
                      <a:pt x="24509" y="20441"/>
                    </a:cubicBezTo>
                    <a:lnTo>
                      <a:pt x="24509" y="8186"/>
                    </a:lnTo>
                    <a:close/>
                    <a:moveTo>
                      <a:pt x="20416" y="0"/>
                    </a:moveTo>
                    <a:cubicBezTo>
                      <a:pt x="18161" y="0"/>
                      <a:pt x="16323" y="1838"/>
                      <a:pt x="16323" y="4093"/>
                    </a:cubicBezTo>
                    <a:lnTo>
                      <a:pt x="16323" y="16348"/>
                    </a:lnTo>
                    <a:lnTo>
                      <a:pt x="4069" y="16348"/>
                    </a:lnTo>
                    <a:cubicBezTo>
                      <a:pt x="1814" y="16348"/>
                      <a:pt x="0" y="18186"/>
                      <a:pt x="0" y="20441"/>
                    </a:cubicBezTo>
                    <a:lnTo>
                      <a:pt x="0" y="36763"/>
                    </a:lnTo>
                    <a:cubicBezTo>
                      <a:pt x="0" y="39018"/>
                      <a:pt x="1814" y="40856"/>
                      <a:pt x="4069" y="40856"/>
                    </a:cubicBezTo>
                    <a:lnTo>
                      <a:pt x="16323" y="40856"/>
                    </a:lnTo>
                    <a:lnTo>
                      <a:pt x="16323" y="53111"/>
                    </a:lnTo>
                    <a:cubicBezTo>
                      <a:pt x="16323" y="55366"/>
                      <a:pt x="18161" y="57204"/>
                      <a:pt x="20416" y="57204"/>
                    </a:cubicBezTo>
                    <a:lnTo>
                      <a:pt x="36763" y="57204"/>
                    </a:lnTo>
                    <a:cubicBezTo>
                      <a:pt x="39018" y="57204"/>
                      <a:pt x="40832" y="55366"/>
                      <a:pt x="40832" y="53111"/>
                    </a:cubicBezTo>
                    <a:lnTo>
                      <a:pt x="40832" y="40856"/>
                    </a:lnTo>
                    <a:lnTo>
                      <a:pt x="53086" y="40856"/>
                    </a:lnTo>
                    <a:cubicBezTo>
                      <a:pt x="55341" y="40856"/>
                      <a:pt x="57179" y="39018"/>
                      <a:pt x="57179" y="36763"/>
                    </a:cubicBezTo>
                    <a:lnTo>
                      <a:pt x="57179" y="20441"/>
                    </a:lnTo>
                    <a:cubicBezTo>
                      <a:pt x="57179" y="18186"/>
                      <a:pt x="55341" y="16348"/>
                      <a:pt x="53086" y="16348"/>
                    </a:cubicBezTo>
                    <a:lnTo>
                      <a:pt x="40832" y="16348"/>
                    </a:lnTo>
                    <a:lnTo>
                      <a:pt x="40832" y="4093"/>
                    </a:lnTo>
                    <a:cubicBezTo>
                      <a:pt x="40832" y="1838"/>
                      <a:pt x="39018" y="0"/>
                      <a:pt x="36763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645CA7"/>
                  </a:gs>
                  <a:gs pos="100000">
                    <a:srgbClr val="D77EAD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2"/>
                  </a:solidFill>
                </a:endParaRPr>
              </a:p>
            </p:txBody>
          </p:sp>
          <p:sp>
            <p:nvSpPr>
              <p:cNvPr id="1297" name="Google Shape;1297;p89"/>
              <p:cNvSpPr/>
              <p:nvPr/>
            </p:nvSpPr>
            <p:spPr>
              <a:xfrm>
                <a:off x="1656900" y="864300"/>
                <a:ext cx="204675" cy="204675"/>
              </a:xfrm>
              <a:custGeom>
                <a:avLst/>
                <a:gdLst/>
                <a:ahLst/>
                <a:cxnLst/>
                <a:rect l="l" t="t" r="r" b="b"/>
                <a:pathLst>
                  <a:path w="8187" h="8187" extrusionOk="0">
                    <a:moveTo>
                      <a:pt x="4093" y="1"/>
                    </a:moveTo>
                    <a:cubicBezTo>
                      <a:pt x="3015" y="1"/>
                      <a:pt x="1961" y="442"/>
                      <a:pt x="1201" y="1202"/>
                    </a:cubicBezTo>
                    <a:cubicBezTo>
                      <a:pt x="441" y="1962"/>
                      <a:pt x="0" y="3016"/>
                      <a:pt x="0" y="4094"/>
                    </a:cubicBezTo>
                    <a:cubicBezTo>
                      <a:pt x="0" y="5172"/>
                      <a:pt x="441" y="6226"/>
                      <a:pt x="1201" y="6986"/>
                    </a:cubicBezTo>
                    <a:cubicBezTo>
                      <a:pt x="1961" y="7746"/>
                      <a:pt x="3015" y="8187"/>
                      <a:pt x="4093" y="8187"/>
                    </a:cubicBezTo>
                    <a:cubicBezTo>
                      <a:pt x="5172" y="8187"/>
                      <a:pt x="6225" y="7746"/>
                      <a:pt x="6985" y="6986"/>
                    </a:cubicBezTo>
                    <a:cubicBezTo>
                      <a:pt x="7745" y="6226"/>
                      <a:pt x="8186" y="5172"/>
                      <a:pt x="8186" y="4094"/>
                    </a:cubicBezTo>
                    <a:cubicBezTo>
                      <a:pt x="8186" y="3016"/>
                      <a:pt x="7745" y="1962"/>
                      <a:pt x="6985" y="1202"/>
                    </a:cubicBezTo>
                    <a:cubicBezTo>
                      <a:pt x="6225" y="442"/>
                      <a:pt x="5172" y="1"/>
                      <a:pt x="4093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645CA7"/>
                  </a:gs>
                  <a:gs pos="100000">
                    <a:srgbClr val="D77EAD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2"/>
                  </a:solidFill>
                </a:endParaRPr>
              </a:p>
            </p:txBody>
          </p:sp>
        </p:grpSp>
      </p:grpSp>
      <p:sp>
        <p:nvSpPr>
          <p:cNvPr id="1298" name="Google Shape;1298;p89"/>
          <p:cNvSpPr txBox="1">
            <a:spLocks noGrp="1"/>
          </p:cNvSpPr>
          <p:nvPr>
            <p:ph type="ctrTitle"/>
          </p:nvPr>
        </p:nvSpPr>
        <p:spPr>
          <a:xfrm>
            <a:off x="612750" y="224646"/>
            <a:ext cx="7918500" cy="819415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 dirty="0">
                <a:solidFill>
                  <a:schemeClr val="accent2"/>
                </a:solidFill>
              </a:rPr>
              <a:t>STRATEGY</a:t>
            </a:r>
            <a:endParaRPr sz="6000" b="1" dirty="0">
              <a:solidFill>
                <a:schemeClr val="accent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32" grpId="0"/>
      <p:bldP spid="1233" grpId="0"/>
      <p:bldP spid="1234" grpId="0"/>
      <p:bldP spid="1235" grpId="0"/>
      <p:bldP spid="1236" grpId="0"/>
      <p:bldP spid="1237" grpId="0"/>
      <p:bldP spid="1238" grpId="0"/>
      <p:bldP spid="123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1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8" name="Google Shape;1848;p108"/>
          <p:cNvSpPr txBox="1">
            <a:spLocks noGrp="1"/>
          </p:cNvSpPr>
          <p:nvPr>
            <p:ph type="ctrTitle" idx="2"/>
          </p:nvPr>
        </p:nvSpPr>
        <p:spPr>
          <a:xfrm flipH="1">
            <a:off x="2067206" y="2740593"/>
            <a:ext cx="6821100" cy="121530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MY" dirty="0">
                <a:solidFill>
                  <a:schemeClr val="bg1"/>
                </a:solidFill>
              </a:rPr>
              <a:t>TASK 1: Business Understanding</a:t>
            </a:r>
          </a:p>
        </p:txBody>
      </p:sp>
      <p:sp>
        <p:nvSpPr>
          <p:cNvPr id="1849" name="Google Shape;1849;p108"/>
          <p:cNvSpPr txBox="1">
            <a:spLocks noGrp="1"/>
          </p:cNvSpPr>
          <p:nvPr>
            <p:ph type="title"/>
          </p:nvPr>
        </p:nvSpPr>
        <p:spPr>
          <a:xfrm flipH="1">
            <a:off x="6293831" y="545893"/>
            <a:ext cx="2594475" cy="128070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600" dirty="0">
                <a:solidFill>
                  <a:schemeClr val="accent2"/>
                </a:solidFill>
              </a:rPr>
              <a:t>02</a:t>
            </a:r>
            <a:endParaRPr sz="16600" dirty="0">
              <a:solidFill>
                <a:schemeClr val="accent2"/>
              </a:solidFill>
            </a:endParaRPr>
          </a:p>
        </p:txBody>
      </p:sp>
      <p:pic>
        <p:nvPicPr>
          <p:cNvPr id="1851" name="Google Shape;1851;p108"/>
          <p:cNvPicPr preferRelativeResize="0"/>
          <p:nvPr/>
        </p:nvPicPr>
        <p:blipFill rotWithShape="1">
          <a:blip r:embed="rId3">
            <a:alphaModFix/>
          </a:blip>
          <a:srcRect l="33326" r="37168"/>
          <a:stretch/>
        </p:blipFill>
        <p:spPr>
          <a:xfrm>
            <a:off x="1453800" y="1548574"/>
            <a:ext cx="1742450" cy="3321923"/>
          </a:xfrm>
          <a:prstGeom prst="rect">
            <a:avLst/>
          </a:prstGeom>
          <a:noFill/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589;p70">
            <a:extLst>
              <a:ext uri="{FF2B5EF4-FFF2-40B4-BE49-F238E27FC236}">
                <a16:creationId xmlns:a16="http://schemas.microsoft.com/office/drawing/2014/main" id="{1BC8278C-031C-4EC1-9CD7-4DBFE235740C}"/>
              </a:ext>
            </a:extLst>
          </p:cNvPr>
          <p:cNvSpPr txBox="1">
            <a:spLocks/>
          </p:cNvSpPr>
          <p:nvPr/>
        </p:nvSpPr>
        <p:spPr>
          <a:xfrm>
            <a:off x="-1191754" y="449514"/>
            <a:ext cx="7345500" cy="834293"/>
          </a:xfrm>
          <a:prstGeom prst="rect">
            <a:avLst/>
          </a:prstGeom>
          <a:noFill/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Englebert"/>
              <a:buNone/>
              <a:defRPr sz="1400" b="0" i="0" u="none" strike="noStrike" cap="none">
                <a:solidFill>
                  <a:srgbClr val="F6F2E9"/>
                </a:solidFill>
                <a:latin typeface="Englebert"/>
                <a:ea typeface="Englebert"/>
                <a:cs typeface="Englebert"/>
                <a:sym typeface="Engleber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Oswald Regular"/>
              <a:buNone/>
              <a:defRPr sz="1200" b="0" i="0" u="none" strike="noStrike" cap="none">
                <a:solidFill>
                  <a:schemeClr val="lt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Oswald Regular"/>
              <a:buNone/>
              <a:defRPr sz="1200" b="0" i="0" u="none" strike="noStrike" cap="none">
                <a:solidFill>
                  <a:schemeClr val="lt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Oswald Regular"/>
              <a:buNone/>
              <a:defRPr sz="1200" b="0" i="0" u="none" strike="noStrike" cap="none">
                <a:solidFill>
                  <a:schemeClr val="lt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Oswald Regular"/>
              <a:buNone/>
              <a:defRPr sz="1200" b="0" i="0" u="none" strike="noStrike" cap="none">
                <a:solidFill>
                  <a:schemeClr val="lt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Oswald Regular"/>
              <a:buNone/>
              <a:defRPr sz="1200" b="0" i="0" u="none" strike="noStrike" cap="none">
                <a:solidFill>
                  <a:schemeClr val="lt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Oswald Regular"/>
              <a:buNone/>
              <a:defRPr sz="1200" b="0" i="0" u="none" strike="noStrike" cap="none">
                <a:solidFill>
                  <a:schemeClr val="lt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Oswald Regular"/>
              <a:buNone/>
              <a:defRPr sz="1200" b="0" i="0" u="none" strike="noStrike" cap="none">
                <a:solidFill>
                  <a:schemeClr val="lt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Oswald Regular"/>
              <a:buNone/>
              <a:defRPr sz="1200" b="0" i="0" u="none" strike="noStrike" cap="none">
                <a:solidFill>
                  <a:schemeClr val="lt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pPr algn="ctr"/>
            <a:r>
              <a:rPr lang="en-MY" sz="6000" b="1" dirty="0">
                <a:solidFill>
                  <a:schemeClr val="accent2"/>
                </a:solidFill>
              </a:rPr>
              <a:t>QUESTIONS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49F618D-0ACF-4FA5-BB68-746BB1854317}"/>
              </a:ext>
            </a:extLst>
          </p:cNvPr>
          <p:cNvSpPr/>
          <p:nvPr/>
        </p:nvSpPr>
        <p:spPr>
          <a:xfrm>
            <a:off x="3524277" y="1716660"/>
            <a:ext cx="2095446" cy="1427944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bg2">
                  <a:lumMod val="95000"/>
                </a:schemeClr>
              </a:gs>
              <a:gs pos="100000">
                <a:srgbClr val="D77EAD">
                  <a:alpha val="76470"/>
                </a:srgbClr>
              </a:gs>
            </a:gsLst>
            <a:lin ang="8100000" scaled="1"/>
            <a:tileRect/>
          </a:gra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accent2"/>
                </a:solidFill>
                <a:latin typeface="Zilla Slab Light" panose="020B0604020202020204" charset="0"/>
                <a:ea typeface="Zilla Slab Light" panose="020B0604020202020204" charset="0"/>
              </a:rPr>
              <a:t>What problems are faced by students in online learning?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0293DB9-F055-459D-970D-60EDE4ECB5D5}"/>
              </a:ext>
            </a:extLst>
          </p:cNvPr>
          <p:cNvSpPr/>
          <p:nvPr/>
        </p:nvSpPr>
        <p:spPr>
          <a:xfrm>
            <a:off x="1880808" y="3577457"/>
            <a:ext cx="2095446" cy="1427944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bg2">
                  <a:lumMod val="95000"/>
                </a:schemeClr>
              </a:gs>
              <a:gs pos="100000">
                <a:srgbClr val="D77EAD">
                  <a:alpha val="76470"/>
                </a:srgbClr>
              </a:gs>
            </a:gsLst>
            <a:lin ang="8100000" scaled="1"/>
            <a:tileRect/>
          </a:gra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accent2"/>
                </a:solidFill>
                <a:latin typeface="Zilla Slab Light" panose="020B0604020202020204" charset="0"/>
                <a:ea typeface="Zilla Slab Light" panose="020B0604020202020204" charset="0"/>
              </a:rPr>
              <a:t>What are the key factors making online learning ineffective?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9DA9669-18CF-45A8-B1EA-B59BA395CB34}"/>
              </a:ext>
            </a:extLst>
          </p:cNvPr>
          <p:cNvSpPr/>
          <p:nvPr/>
        </p:nvSpPr>
        <p:spPr>
          <a:xfrm>
            <a:off x="5310892" y="3577457"/>
            <a:ext cx="2095446" cy="1427944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bg2">
                  <a:lumMod val="95000"/>
                </a:schemeClr>
              </a:gs>
              <a:gs pos="100000">
                <a:srgbClr val="D77EAD">
                  <a:alpha val="76470"/>
                </a:srgbClr>
              </a:gs>
            </a:gsLst>
            <a:lin ang="8100000" scaled="1"/>
            <a:tileRect/>
          </a:gra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accent2"/>
                </a:solidFill>
                <a:latin typeface="Zilla Slab Light" panose="020B0604020202020204" charset="0"/>
                <a:ea typeface="Zilla Slab Light" panose="020B0604020202020204" charset="0"/>
              </a:rPr>
              <a:t>How to overcome the problems that are faced in online learning?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B118D6C-AD72-4A77-85C1-255D5AD6B48B}"/>
              </a:ext>
            </a:extLst>
          </p:cNvPr>
          <p:cNvSpPr/>
          <p:nvPr/>
        </p:nvSpPr>
        <p:spPr>
          <a:xfrm>
            <a:off x="411632" y="1629076"/>
            <a:ext cx="2095446" cy="1427944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bg2">
                  <a:lumMod val="95000"/>
                </a:schemeClr>
              </a:gs>
              <a:gs pos="100000">
                <a:srgbClr val="D77EAD">
                  <a:alpha val="76470"/>
                </a:srgbClr>
              </a:gs>
            </a:gsLst>
            <a:lin ang="8100000" scaled="1"/>
            <a:tileRect/>
          </a:gra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accent2"/>
                </a:solidFill>
                <a:latin typeface="Zilla Slab Light" panose="020B0604020202020204" charset="0"/>
                <a:ea typeface="Zilla Slab Light" panose="020B0604020202020204" charset="0"/>
              </a:rPr>
              <a:t>What are the impacts caused by online learning?</a:t>
            </a:r>
          </a:p>
        </p:txBody>
      </p:sp>
    </p:spTree>
    <p:extLst>
      <p:ext uri="{BB962C8B-B14F-4D97-AF65-F5344CB8AC3E}">
        <p14:creationId xmlns:p14="http://schemas.microsoft.com/office/powerpoint/2010/main" val="3677077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 tmFilter="0,0; .5, 1; 1, 1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 tmFilter="0,0; .5, 1; 1, 1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 tmFilter="0,0; .5, 1; 1, 1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762;p78">
            <a:extLst>
              <a:ext uri="{FF2B5EF4-FFF2-40B4-BE49-F238E27FC236}">
                <a16:creationId xmlns:a16="http://schemas.microsoft.com/office/drawing/2014/main" id="{C894EB8F-B7FD-460A-A977-0DF4A7B26E8A}"/>
              </a:ext>
            </a:extLst>
          </p:cNvPr>
          <p:cNvGrpSpPr/>
          <p:nvPr/>
        </p:nvGrpSpPr>
        <p:grpSpPr>
          <a:xfrm>
            <a:off x="5098272" y="3456563"/>
            <a:ext cx="762569" cy="762569"/>
            <a:chOff x="1846633" y="1460003"/>
            <a:chExt cx="609900" cy="609900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93" name="Google Shape;763;p78">
              <a:extLst>
                <a:ext uri="{FF2B5EF4-FFF2-40B4-BE49-F238E27FC236}">
                  <a16:creationId xmlns:a16="http://schemas.microsoft.com/office/drawing/2014/main" id="{1AEAB4C9-E153-454C-92FE-1D449AEEB63F}"/>
                </a:ext>
              </a:extLst>
            </p:cNvPr>
            <p:cNvSpPr/>
            <p:nvPr/>
          </p:nvSpPr>
          <p:spPr>
            <a:xfrm rot="-5400000">
              <a:off x="1846633" y="1460003"/>
              <a:ext cx="609900" cy="609900"/>
            </a:xfrm>
            <a:prstGeom prst="ellipse">
              <a:avLst/>
            </a:prstGeom>
            <a:solidFill>
              <a:srgbClr val="FFFFFF">
                <a:alpha val="76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764;p78">
              <a:extLst>
                <a:ext uri="{FF2B5EF4-FFF2-40B4-BE49-F238E27FC236}">
                  <a16:creationId xmlns:a16="http://schemas.microsoft.com/office/drawing/2014/main" id="{565C3C91-BC5E-49EA-A915-895B8C7FD1BB}"/>
                </a:ext>
              </a:extLst>
            </p:cNvPr>
            <p:cNvSpPr/>
            <p:nvPr/>
          </p:nvSpPr>
          <p:spPr>
            <a:xfrm>
              <a:off x="1998510" y="1595821"/>
              <a:ext cx="306243" cy="338274"/>
            </a:xfrm>
            <a:custGeom>
              <a:avLst/>
              <a:gdLst/>
              <a:ahLst/>
              <a:cxnLst/>
              <a:rect l="l" t="t" r="r" b="b"/>
              <a:pathLst>
                <a:path w="189331" h="209134" extrusionOk="0">
                  <a:moveTo>
                    <a:pt x="37940" y="6176"/>
                  </a:moveTo>
                  <a:lnTo>
                    <a:pt x="37940" y="19386"/>
                  </a:lnTo>
                  <a:lnTo>
                    <a:pt x="16078" y="19386"/>
                  </a:lnTo>
                  <a:lnTo>
                    <a:pt x="16078" y="6176"/>
                  </a:lnTo>
                  <a:close/>
                  <a:moveTo>
                    <a:pt x="81688" y="6176"/>
                  </a:moveTo>
                  <a:lnTo>
                    <a:pt x="81688" y="19386"/>
                  </a:lnTo>
                  <a:lnTo>
                    <a:pt x="59802" y="19386"/>
                  </a:lnTo>
                  <a:lnTo>
                    <a:pt x="59802" y="6176"/>
                  </a:lnTo>
                  <a:close/>
                  <a:moveTo>
                    <a:pt x="129529" y="128279"/>
                  </a:moveTo>
                  <a:lnTo>
                    <a:pt x="129529" y="141489"/>
                  </a:lnTo>
                  <a:lnTo>
                    <a:pt x="107668" y="141489"/>
                  </a:lnTo>
                  <a:lnTo>
                    <a:pt x="107668" y="128279"/>
                  </a:lnTo>
                  <a:close/>
                  <a:moveTo>
                    <a:pt x="173253" y="128279"/>
                  </a:moveTo>
                  <a:lnTo>
                    <a:pt x="173253" y="141489"/>
                  </a:lnTo>
                  <a:lnTo>
                    <a:pt x="151391" y="141489"/>
                  </a:lnTo>
                  <a:lnTo>
                    <a:pt x="151391" y="128279"/>
                  </a:lnTo>
                  <a:close/>
                  <a:moveTo>
                    <a:pt x="91590" y="148499"/>
                  </a:moveTo>
                  <a:lnTo>
                    <a:pt x="91590" y="202957"/>
                  </a:lnTo>
                  <a:lnTo>
                    <a:pt x="6177" y="202957"/>
                  </a:lnTo>
                  <a:lnTo>
                    <a:pt x="6177" y="148499"/>
                  </a:lnTo>
                  <a:close/>
                  <a:moveTo>
                    <a:pt x="12990" y="0"/>
                  </a:moveTo>
                  <a:cubicBezTo>
                    <a:pt x="11275" y="0"/>
                    <a:pt x="9902" y="1397"/>
                    <a:pt x="9902" y="3088"/>
                  </a:cubicBezTo>
                  <a:lnTo>
                    <a:pt x="9902" y="19386"/>
                  </a:lnTo>
                  <a:lnTo>
                    <a:pt x="3089" y="19386"/>
                  </a:lnTo>
                  <a:cubicBezTo>
                    <a:pt x="1398" y="19386"/>
                    <a:pt x="1" y="20783"/>
                    <a:pt x="1" y="22475"/>
                  </a:cubicBezTo>
                  <a:lnTo>
                    <a:pt x="1" y="47228"/>
                  </a:lnTo>
                  <a:cubicBezTo>
                    <a:pt x="1" y="48944"/>
                    <a:pt x="1398" y="50317"/>
                    <a:pt x="3089" y="50317"/>
                  </a:cubicBezTo>
                  <a:cubicBezTo>
                    <a:pt x="4804" y="50317"/>
                    <a:pt x="6177" y="48944"/>
                    <a:pt x="6177" y="47228"/>
                  </a:cubicBezTo>
                  <a:lnTo>
                    <a:pt x="6177" y="25563"/>
                  </a:lnTo>
                  <a:lnTo>
                    <a:pt x="91590" y="25563"/>
                  </a:lnTo>
                  <a:lnTo>
                    <a:pt x="91590" y="80854"/>
                  </a:lnTo>
                  <a:lnTo>
                    <a:pt x="6177" y="80854"/>
                  </a:lnTo>
                  <a:lnTo>
                    <a:pt x="6177" y="61664"/>
                  </a:lnTo>
                  <a:cubicBezTo>
                    <a:pt x="6177" y="59948"/>
                    <a:pt x="4804" y="58576"/>
                    <a:pt x="3089" y="58576"/>
                  </a:cubicBezTo>
                  <a:cubicBezTo>
                    <a:pt x="1398" y="58576"/>
                    <a:pt x="1" y="59948"/>
                    <a:pt x="1" y="61664"/>
                  </a:cubicBezTo>
                  <a:lnTo>
                    <a:pt x="1" y="206045"/>
                  </a:lnTo>
                  <a:cubicBezTo>
                    <a:pt x="1" y="207761"/>
                    <a:pt x="1398" y="209133"/>
                    <a:pt x="3089" y="209133"/>
                  </a:cubicBezTo>
                  <a:lnTo>
                    <a:pt x="147470" y="209133"/>
                  </a:lnTo>
                  <a:cubicBezTo>
                    <a:pt x="149185" y="209133"/>
                    <a:pt x="150558" y="207761"/>
                    <a:pt x="150558" y="206045"/>
                  </a:cubicBezTo>
                  <a:cubicBezTo>
                    <a:pt x="150558" y="204330"/>
                    <a:pt x="149185" y="202957"/>
                    <a:pt x="147470" y="202957"/>
                  </a:cubicBezTo>
                  <a:lnTo>
                    <a:pt x="97766" y="202957"/>
                  </a:lnTo>
                  <a:lnTo>
                    <a:pt x="97766" y="147690"/>
                  </a:lnTo>
                  <a:lnTo>
                    <a:pt x="183155" y="147690"/>
                  </a:lnTo>
                  <a:lnTo>
                    <a:pt x="183155" y="202957"/>
                  </a:lnTo>
                  <a:lnTo>
                    <a:pt x="161905" y="202957"/>
                  </a:lnTo>
                  <a:cubicBezTo>
                    <a:pt x="160214" y="202957"/>
                    <a:pt x="158817" y="204330"/>
                    <a:pt x="158817" y="206045"/>
                  </a:cubicBezTo>
                  <a:cubicBezTo>
                    <a:pt x="158817" y="207761"/>
                    <a:pt x="160214" y="209133"/>
                    <a:pt x="161905" y="209133"/>
                  </a:cubicBezTo>
                  <a:lnTo>
                    <a:pt x="186243" y="209133"/>
                  </a:lnTo>
                  <a:cubicBezTo>
                    <a:pt x="187958" y="209133"/>
                    <a:pt x="189331" y="207761"/>
                    <a:pt x="189331" y="206045"/>
                  </a:cubicBezTo>
                  <a:lnTo>
                    <a:pt x="189331" y="144577"/>
                  </a:lnTo>
                  <a:cubicBezTo>
                    <a:pt x="189331" y="142886"/>
                    <a:pt x="187958" y="141489"/>
                    <a:pt x="186243" y="141489"/>
                  </a:cubicBezTo>
                  <a:lnTo>
                    <a:pt x="179429" y="141489"/>
                  </a:lnTo>
                  <a:lnTo>
                    <a:pt x="179429" y="125191"/>
                  </a:lnTo>
                  <a:cubicBezTo>
                    <a:pt x="179429" y="123475"/>
                    <a:pt x="178057" y="122103"/>
                    <a:pt x="176341" y="122103"/>
                  </a:cubicBezTo>
                  <a:lnTo>
                    <a:pt x="148303" y="122103"/>
                  </a:lnTo>
                  <a:cubicBezTo>
                    <a:pt x="146587" y="122103"/>
                    <a:pt x="145190" y="123475"/>
                    <a:pt x="145190" y="125191"/>
                  </a:cubicBezTo>
                  <a:lnTo>
                    <a:pt x="145190" y="141489"/>
                  </a:lnTo>
                  <a:lnTo>
                    <a:pt x="135706" y="141489"/>
                  </a:lnTo>
                  <a:lnTo>
                    <a:pt x="135706" y="125191"/>
                  </a:lnTo>
                  <a:cubicBezTo>
                    <a:pt x="135706" y="123475"/>
                    <a:pt x="134333" y="122103"/>
                    <a:pt x="132617" y="122103"/>
                  </a:cubicBezTo>
                  <a:lnTo>
                    <a:pt x="104579" y="122103"/>
                  </a:lnTo>
                  <a:cubicBezTo>
                    <a:pt x="102864" y="122103"/>
                    <a:pt x="101467" y="123475"/>
                    <a:pt x="101467" y="125191"/>
                  </a:cubicBezTo>
                  <a:lnTo>
                    <a:pt x="101467" y="141489"/>
                  </a:lnTo>
                  <a:lnTo>
                    <a:pt x="97766" y="141489"/>
                  </a:lnTo>
                  <a:lnTo>
                    <a:pt x="97766" y="114873"/>
                  </a:lnTo>
                  <a:cubicBezTo>
                    <a:pt x="97766" y="113182"/>
                    <a:pt x="96369" y="111785"/>
                    <a:pt x="94678" y="111785"/>
                  </a:cubicBezTo>
                  <a:cubicBezTo>
                    <a:pt x="92962" y="111785"/>
                    <a:pt x="91565" y="113182"/>
                    <a:pt x="91565" y="114873"/>
                  </a:cubicBezTo>
                  <a:lnTo>
                    <a:pt x="91565" y="142322"/>
                  </a:lnTo>
                  <a:lnTo>
                    <a:pt x="6177" y="142322"/>
                  </a:lnTo>
                  <a:lnTo>
                    <a:pt x="6177" y="87031"/>
                  </a:lnTo>
                  <a:lnTo>
                    <a:pt x="91590" y="87031"/>
                  </a:lnTo>
                  <a:lnTo>
                    <a:pt x="91590" y="100437"/>
                  </a:lnTo>
                  <a:cubicBezTo>
                    <a:pt x="91590" y="102153"/>
                    <a:pt x="92962" y="103550"/>
                    <a:pt x="94678" y="103550"/>
                  </a:cubicBezTo>
                  <a:cubicBezTo>
                    <a:pt x="96369" y="103550"/>
                    <a:pt x="97766" y="102153"/>
                    <a:pt x="97766" y="100437"/>
                  </a:cubicBezTo>
                  <a:lnTo>
                    <a:pt x="97766" y="22475"/>
                  </a:lnTo>
                  <a:cubicBezTo>
                    <a:pt x="97766" y="20783"/>
                    <a:pt x="96369" y="19386"/>
                    <a:pt x="94678" y="19386"/>
                  </a:cubicBezTo>
                  <a:lnTo>
                    <a:pt x="87864" y="19386"/>
                  </a:lnTo>
                  <a:lnTo>
                    <a:pt x="87864" y="3088"/>
                  </a:lnTo>
                  <a:cubicBezTo>
                    <a:pt x="87864" y="1397"/>
                    <a:pt x="86492" y="0"/>
                    <a:pt x="84776" y="0"/>
                  </a:cubicBezTo>
                  <a:lnTo>
                    <a:pt x="56714" y="0"/>
                  </a:lnTo>
                  <a:cubicBezTo>
                    <a:pt x="55023" y="0"/>
                    <a:pt x="53626" y="1397"/>
                    <a:pt x="53626" y="3088"/>
                  </a:cubicBezTo>
                  <a:lnTo>
                    <a:pt x="53626" y="19386"/>
                  </a:lnTo>
                  <a:lnTo>
                    <a:pt x="44141" y="19386"/>
                  </a:lnTo>
                  <a:lnTo>
                    <a:pt x="44141" y="3088"/>
                  </a:lnTo>
                  <a:cubicBezTo>
                    <a:pt x="44141" y="1397"/>
                    <a:pt x="42744" y="0"/>
                    <a:pt x="41053" y="0"/>
                  </a:cubicBezTo>
                  <a:close/>
                </a:path>
              </a:pathLst>
            </a:custGeom>
            <a:gradFill>
              <a:gsLst>
                <a:gs pos="0">
                  <a:srgbClr val="645CA7"/>
                </a:gs>
                <a:gs pos="100000">
                  <a:srgbClr val="D77EAD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78718AEE-206A-4CD1-800E-FE8528A371FB}"/>
              </a:ext>
            </a:extLst>
          </p:cNvPr>
          <p:cNvGrpSpPr/>
          <p:nvPr/>
        </p:nvGrpSpPr>
        <p:grpSpPr>
          <a:xfrm>
            <a:off x="1190716" y="3467090"/>
            <a:ext cx="741300" cy="741300"/>
            <a:chOff x="1190716" y="3467090"/>
            <a:chExt cx="741300" cy="741300"/>
          </a:xfrm>
        </p:grpSpPr>
        <p:sp>
          <p:nvSpPr>
            <p:cNvPr id="90" name="Google Shape;760;p78">
              <a:extLst>
                <a:ext uri="{FF2B5EF4-FFF2-40B4-BE49-F238E27FC236}">
                  <a16:creationId xmlns:a16="http://schemas.microsoft.com/office/drawing/2014/main" id="{B1F0E5DB-E936-4102-B171-ED0A27E7EC49}"/>
                </a:ext>
              </a:extLst>
            </p:cNvPr>
            <p:cNvSpPr/>
            <p:nvPr/>
          </p:nvSpPr>
          <p:spPr>
            <a:xfrm rot="16200000">
              <a:off x="1190716" y="3467090"/>
              <a:ext cx="741300" cy="741300"/>
            </a:xfrm>
            <a:prstGeom prst="ellipse">
              <a:avLst/>
            </a:prstGeom>
            <a:solidFill>
              <a:srgbClr val="FFFFFF">
                <a:alpha val="76470"/>
              </a:srgbClr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1" name="Google Shape;761;p78">
              <a:extLst>
                <a:ext uri="{FF2B5EF4-FFF2-40B4-BE49-F238E27FC236}">
                  <a16:creationId xmlns:a16="http://schemas.microsoft.com/office/drawing/2014/main" id="{19A2E170-FF55-46AA-B9F2-3F3FE19EB54F}"/>
                </a:ext>
              </a:extLst>
            </p:cNvPr>
            <p:cNvSpPr/>
            <p:nvPr/>
          </p:nvSpPr>
          <p:spPr>
            <a:xfrm>
              <a:off x="1351974" y="3647680"/>
              <a:ext cx="411154" cy="407975"/>
            </a:xfrm>
            <a:custGeom>
              <a:avLst/>
              <a:gdLst/>
              <a:ahLst/>
              <a:cxnLst/>
              <a:rect l="l" t="t" r="r" b="b"/>
              <a:pathLst>
                <a:path w="209134" h="207517" extrusionOk="0">
                  <a:moveTo>
                    <a:pt x="144798" y="82105"/>
                  </a:moveTo>
                  <a:lnTo>
                    <a:pt x="144798" y="83159"/>
                  </a:lnTo>
                  <a:cubicBezTo>
                    <a:pt x="144798" y="84458"/>
                    <a:pt x="144308" y="85683"/>
                    <a:pt x="143450" y="86615"/>
                  </a:cubicBezTo>
                  <a:cubicBezTo>
                    <a:pt x="140631" y="89654"/>
                    <a:pt x="139038" y="93771"/>
                    <a:pt x="139014" y="97913"/>
                  </a:cubicBezTo>
                  <a:lnTo>
                    <a:pt x="129480" y="107447"/>
                  </a:lnTo>
                  <a:cubicBezTo>
                    <a:pt x="128279" y="108648"/>
                    <a:pt x="128279" y="110609"/>
                    <a:pt x="129480" y="111810"/>
                  </a:cubicBezTo>
                  <a:lnTo>
                    <a:pt x="132421" y="114751"/>
                  </a:lnTo>
                  <a:cubicBezTo>
                    <a:pt x="134431" y="116761"/>
                    <a:pt x="137102" y="117937"/>
                    <a:pt x="139945" y="118060"/>
                  </a:cubicBezTo>
                  <a:cubicBezTo>
                    <a:pt x="142568" y="118158"/>
                    <a:pt x="145116" y="119285"/>
                    <a:pt x="146979" y="121148"/>
                  </a:cubicBezTo>
                  <a:cubicBezTo>
                    <a:pt x="150925" y="125094"/>
                    <a:pt x="150925" y="131515"/>
                    <a:pt x="146979" y="135436"/>
                  </a:cubicBezTo>
                  <a:cubicBezTo>
                    <a:pt x="145067" y="137348"/>
                    <a:pt x="142543" y="138402"/>
                    <a:pt x="139847" y="138402"/>
                  </a:cubicBezTo>
                  <a:cubicBezTo>
                    <a:pt x="137151" y="138402"/>
                    <a:pt x="134602" y="137348"/>
                    <a:pt x="132690" y="135436"/>
                  </a:cubicBezTo>
                  <a:cubicBezTo>
                    <a:pt x="130828" y="133598"/>
                    <a:pt x="129700" y="131025"/>
                    <a:pt x="129602" y="128402"/>
                  </a:cubicBezTo>
                  <a:cubicBezTo>
                    <a:pt x="129480" y="125559"/>
                    <a:pt x="128303" y="122888"/>
                    <a:pt x="126294" y="120878"/>
                  </a:cubicBezTo>
                  <a:lnTo>
                    <a:pt x="123353" y="117937"/>
                  </a:lnTo>
                  <a:cubicBezTo>
                    <a:pt x="122752" y="117337"/>
                    <a:pt x="121962" y="117036"/>
                    <a:pt x="121171" y="117036"/>
                  </a:cubicBezTo>
                  <a:cubicBezTo>
                    <a:pt x="120381" y="117036"/>
                    <a:pt x="119591" y="117337"/>
                    <a:pt x="118990" y="117937"/>
                  </a:cubicBezTo>
                  <a:lnTo>
                    <a:pt x="107667" y="129260"/>
                  </a:lnTo>
                  <a:lnTo>
                    <a:pt x="107667" y="124383"/>
                  </a:lnTo>
                  <a:cubicBezTo>
                    <a:pt x="107667" y="122667"/>
                    <a:pt x="106270" y="121295"/>
                    <a:pt x="104579" y="121295"/>
                  </a:cubicBezTo>
                  <a:lnTo>
                    <a:pt x="100437" y="121295"/>
                  </a:lnTo>
                  <a:cubicBezTo>
                    <a:pt x="97569" y="121295"/>
                    <a:pt x="94849" y="122349"/>
                    <a:pt x="92766" y="124285"/>
                  </a:cubicBezTo>
                  <a:cubicBezTo>
                    <a:pt x="90830" y="126049"/>
                    <a:pt x="88232" y="127054"/>
                    <a:pt x="85585" y="127054"/>
                  </a:cubicBezTo>
                  <a:cubicBezTo>
                    <a:pt x="80021" y="127054"/>
                    <a:pt x="75487" y="122520"/>
                    <a:pt x="75487" y="116957"/>
                  </a:cubicBezTo>
                  <a:cubicBezTo>
                    <a:pt x="75487" y="111393"/>
                    <a:pt x="80021" y="106859"/>
                    <a:pt x="85585" y="106859"/>
                  </a:cubicBezTo>
                  <a:cubicBezTo>
                    <a:pt x="88232" y="106859"/>
                    <a:pt x="90830" y="107864"/>
                    <a:pt x="92766" y="109629"/>
                  </a:cubicBezTo>
                  <a:cubicBezTo>
                    <a:pt x="94849" y="111565"/>
                    <a:pt x="97569" y="112619"/>
                    <a:pt x="100437" y="112619"/>
                  </a:cubicBezTo>
                  <a:lnTo>
                    <a:pt x="104579" y="112619"/>
                  </a:lnTo>
                  <a:cubicBezTo>
                    <a:pt x="106270" y="112619"/>
                    <a:pt x="107667" y="111246"/>
                    <a:pt x="107667" y="109530"/>
                  </a:cubicBezTo>
                  <a:lnTo>
                    <a:pt x="107667" y="82105"/>
                  </a:lnTo>
                  <a:close/>
                  <a:moveTo>
                    <a:pt x="162297" y="83380"/>
                  </a:moveTo>
                  <a:lnTo>
                    <a:pt x="196291" y="117373"/>
                  </a:lnTo>
                  <a:cubicBezTo>
                    <a:pt x="200384" y="121442"/>
                    <a:pt x="202614" y="126883"/>
                    <a:pt x="202614" y="132667"/>
                  </a:cubicBezTo>
                  <a:cubicBezTo>
                    <a:pt x="202614" y="138451"/>
                    <a:pt x="200384" y="143892"/>
                    <a:pt x="196291" y="147985"/>
                  </a:cubicBezTo>
                  <a:lnTo>
                    <a:pt x="144210" y="200066"/>
                  </a:lnTo>
                  <a:lnTo>
                    <a:pt x="124823" y="180655"/>
                  </a:lnTo>
                  <a:cubicBezTo>
                    <a:pt x="124235" y="180067"/>
                    <a:pt x="123451" y="179748"/>
                    <a:pt x="122642" y="179748"/>
                  </a:cubicBezTo>
                  <a:cubicBezTo>
                    <a:pt x="121809" y="179748"/>
                    <a:pt x="121024" y="180067"/>
                    <a:pt x="120436" y="180655"/>
                  </a:cubicBezTo>
                  <a:lnTo>
                    <a:pt x="117520" y="183596"/>
                  </a:lnTo>
                  <a:cubicBezTo>
                    <a:pt x="115485" y="185606"/>
                    <a:pt x="114309" y="188277"/>
                    <a:pt x="114211" y="191120"/>
                  </a:cubicBezTo>
                  <a:cubicBezTo>
                    <a:pt x="114088" y="193743"/>
                    <a:pt x="112961" y="196292"/>
                    <a:pt x="111098" y="198154"/>
                  </a:cubicBezTo>
                  <a:cubicBezTo>
                    <a:pt x="109211" y="200066"/>
                    <a:pt x="106662" y="201120"/>
                    <a:pt x="103966" y="201120"/>
                  </a:cubicBezTo>
                  <a:cubicBezTo>
                    <a:pt x="101270" y="201120"/>
                    <a:pt x="98721" y="200066"/>
                    <a:pt x="96810" y="198154"/>
                  </a:cubicBezTo>
                  <a:cubicBezTo>
                    <a:pt x="92888" y="194208"/>
                    <a:pt x="92888" y="187812"/>
                    <a:pt x="96810" y="183866"/>
                  </a:cubicBezTo>
                  <a:cubicBezTo>
                    <a:pt x="98672" y="182003"/>
                    <a:pt x="101246" y="180876"/>
                    <a:pt x="103844" y="180777"/>
                  </a:cubicBezTo>
                  <a:cubicBezTo>
                    <a:pt x="106687" y="180655"/>
                    <a:pt x="109358" y="179479"/>
                    <a:pt x="111392" y="177469"/>
                  </a:cubicBezTo>
                  <a:lnTo>
                    <a:pt x="114309" y="174528"/>
                  </a:lnTo>
                  <a:cubicBezTo>
                    <a:pt x="115534" y="173327"/>
                    <a:pt x="115534" y="171366"/>
                    <a:pt x="114309" y="170165"/>
                  </a:cubicBezTo>
                  <a:lnTo>
                    <a:pt x="94922" y="150754"/>
                  </a:lnTo>
                  <a:lnTo>
                    <a:pt x="106760" y="138941"/>
                  </a:lnTo>
                  <a:lnTo>
                    <a:pt x="106760" y="138917"/>
                  </a:lnTo>
                  <a:lnTo>
                    <a:pt x="121171" y="124505"/>
                  </a:lnTo>
                  <a:lnTo>
                    <a:pt x="121907" y="125241"/>
                  </a:lnTo>
                  <a:cubicBezTo>
                    <a:pt x="122838" y="126172"/>
                    <a:pt x="123377" y="127373"/>
                    <a:pt x="123426" y="128672"/>
                  </a:cubicBezTo>
                  <a:cubicBezTo>
                    <a:pt x="123598" y="132814"/>
                    <a:pt x="125362" y="136882"/>
                    <a:pt x="128328" y="139823"/>
                  </a:cubicBezTo>
                  <a:cubicBezTo>
                    <a:pt x="131392" y="142887"/>
                    <a:pt x="135484" y="144603"/>
                    <a:pt x="139847" y="144603"/>
                  </a:cubicBezTo>
                  <a:cubicBezTo>
                    <a:pt x="144185" y="144603"/>
                    <a:pt x="148278" y="142887"/>
                    <a:pt x="151366" y="139823"/>
                  </a:cubicBezTo>
                  <a:cubicBezTo>
                    <a:pt x="157714" y="133476"/>
                    <a:pt x="157714" y="123133"/>
                    <a:pt x="151366" y="116785"/>
                  </a:cubicBezTo>
                  <a:cubicBezTo>
                    <a:pt x="148425" y="113844"/>
                    <a:pt x="144357" y="112055"/>
                    <a:pt x="140215" y="111883"/>
                  </a:cubicBezTo>
                  <a:cubicBezTo>
                    <a:pt x="138916" y="111834"/>
                    <a:pt x="137715" y="111295"/>
                    <a:pt x="136783" y="110364"/>
                  </a:cubicBezTo>
                  <a:lnTo>
                    <a:pt x="136048" y="109629"/>
                  </a:lnTo>
                  <a:lnTo>
                    <a:pt x="144332" y="101345"/>
                  </a:lnTo>
                  <a:cubicBezTo>
                    <a:pt x="144357" y="101345"/>
                    <a:pt x="144357" y="101320"/>
                    <a:pt x="144357" y="101320"/>
                  </a:cubicBezTo>
                  <a:lnTo>
                    <a:pt x="162297" y="83380"/>
                  </a:lnTo>
                  <a:close/>
                  <a:moveTo>
                    <a:pt x="27842" y="1"/>
                  </a:moveTo>
                  <a:cubicBezTo>
                    <a:pt x="12499" y="1"/>
                    <a:pt x="0" y="12500"/>
                    <a:pt x="0" y="27843"/>
                  </a:cubicBezTo>
                  <a:lnTo>
                    <a:pt x="0" y="95928"/>
                  </a:lnTo>
                  <a:cubicBezTo>
                    <a:pt x="0" y="97619"/>
                    <a:pt x="1397" y="99016"/>
                    <a:pt x="3088" y="99016"/>
                  </a:cubicBezTo>
                  <a:cubicBezTo>
                    <a:pt x="4804" y="99016"/>
                    <a:pt x="6176" y="97619"/>
                    <a:pt x="6176" y="95928"/>
                  </a:cubicBezTo>
                  <a:lnTo>
                    <a:pt x="6176" y="82105"/>
                  </a:lnTo>
                  <a:lnTo>
                    <a:pt x="46395" y="82105"/>
                  </a:lnTo>
                  <a:cubicBezTo>
                    <a:pt x="48111" y="82105"/>
                    <a:pt x="49508" y="80708"/>
                    <a:pt x="49508" y="79017"/>
                  </a:cubicBezTo>
                  <a:lnTo>
                    <a:pt x="49508" y="74851"/>
                  </a:lnTo>
                  <a:cubicBezTo>
                    <a:pt x="49508" y="72008"/>
                    <a:pt x="48429" y="69287"/>
                    <a:pt x="46518" y="67179"/>
                  </a:cubicBezTo>
                  <a:cubicBezTo>
                    <a:pt x="46224" y="66885"/>
                    <a:pt x="45978" y="66567"/>
                    <a:pt x="45733" y="66223"/>
                  </a:cubicBezTo>
                  <a:cubicBezTo>
                    <a:pt x="44434" y="64434"/>
                    <a:pt x="43724" y="62229"/>
                    <a:pt x="43724" y="60023"/>
                  </a:cubicBezTo>
                  <a:cubicBezTo>
                    <a:pt x="43724" y="54459"/>
                    <a:pt x="48258" y="49925"/>
                    <a:pt x="53821" y="49925"/>
                  </a:cubicBezTo>
                  <a:cubicBezTo>
                    <a:pt x="59409" y="49925"/>
                    <a:pt x="63943" y="54459"/>
                    <a:pt x="63943" y="60023"/>
                  </a:cubicBezTo>
                  <a:cubicBezTo>
                    <a:pt x="63943" y="62670"/>
                    <a:pt x="62914" y="65268"/>
                    <a:pt x="61149" y="67179"/>
                  </a:cubicBezTo>
                  <a:cubicBezTo>
                    <a:pt x="60684" y="67719"/>
                    <a:pt x="60267" y="68258"/>
                    <a:pt x="59899" y="68846"/>
                  </a:cubicBezTo>
                  <a:cubicBezTo>
                    <a:pt x="59875" y="68846"/>
                    <a:pt x="59875" y="68870"/>
                    <a:pt x="59875" y="68870"/>
                  </a:cubicBezTo>
                  <a:cubicBezTo>
                    <a:pt x="59850" y="68919"/>
                    <a:pt x="59826" y="68944"/>
                    <a:pt x="59801" y="68993"/>
                  </a:cubicBezTo>
                  <a:cubicBezTo>
                    <a:pt x="58748" y="70758"/>
                    <a:pt x="58159" y="72767"/>
                    <a:pt x="58159" y="74851"/>
                  </a:cubicBezTo>
                  <a:lnTo>
                    <a:pt x="58159" y="78993"/>
                  </a:lnTo>
                  <a:cubicBezTo>
                    <a:pt x="58159" y="80708"/>
                    <a:pt x="59556" y="82105"/>
                    <a:pt x="61247" y="82105"/>
                  </a:cubicBezTo>
                  <a:lnTo>
                    <a:pt x="101466" y="82105"/>
                  </a:lnTo>
                  <a:lnTo>
                    <a:pt x="101466" y="106442"/>
                  </a:lnTo>
                  <a:lnTo>
                    <a:pt x="100437" y="106442"/>
                  </a:lnTo>
                  <a:cubicBezTo>
                    <a:pt x="99138" y="106442"/>
                    <a:pt x="97888" y="105952"/>
                    <a:pt x="96957" y="105094"/>
                  </a:cubicBezTo>
                  <a:cubicBezTo>
                    <a:pt x="93893" y="102276"/>
                    <a:pt x="89751" y="100658"/>
                    <a:pt x="85609" y="100658"/>
                  </a:cubicBezTo>
                  <a:cubicBezTo>
                    <a:pt x="76614" y="100658"/>
                    <a:pt x="69311" y="107962"/>
                    <a:pt x="69311" y="116957"/>
                  </a:cubicBezTo>
                  <a:cubicBezTo>
                    <a:pt x="69311" y="125951"/>
                    <a:pt x="76614" y="133255"/>
                    <a:pt x="85609" y="133255"/>
                  </a:cubicBezTo>
                  <a:cubicBezTo>
                    <a:pt x="89776" y="133255"/>
                    <a:pt x="93893" y="131637"/>
                    <a:pt x="96957" y="128819"/>
                  </a:cubicBezTo>
                  <a:cubicBezTo>
                    <a:pt x="97888" y="127961"/>
                    <a:pt x="99138" y="127471"/>
                    <a:pt x="100437" y="127471"/>
                  </a:cubicBezTo>
                  <a:lnTo>
                    <a:pt x="101466" y="127471"/>
                  </a:lnTo>
                  <a:lnTo>
                    <a:pt x="101466" y="135461"/>
                  </a:lnTo>
                  <a:lnTo>
                    <a:pt x="88354" y="148573"/>
                  </a:lnTo>
                  <a:cubicBezTo>
                    <a:pt x="87472" y="149455"/>
                    <a:pt x="87251" y="150730"/>
                    <a:pt x="87643" y="151808"/>
                  </a:cubicBezTo>
                  <a:lnTo>
                    <a:pt x="27842" y="151808"/>
                  </a:lnTo>
                  <a:cubicBezTo>
                    <a:pt x="15906" y="151808"/>
                    <a:pt x="6176" y="142103"/>
                    <a:pt x="6176" y="130167"/>
                  </a:cubicBezTo>
                  <a:lnTo>
                    <a:pt x="6176" y="109947"/>
                  </a:lnTo>
                  <a:cubicBezTo>
                    <a:pt x="6176" y="108232"/>
                    <a:pt x="4804" y="106859"/>
                    <a:pt x="3088" y="106859"/>
                  </a:cubicBezTo>
                  <a:cubicBezTo>
                    <a:pt x="1397" y="106859"/>
                    <a:pt x="0" y="108232"/>
                    <a:pt x="0" y="109947"/>
                  </a:cubicBezTo>
                  <a:lnTo>
                    <a:pt x="0" y="130167"/>
                  </a:lnTo>
                  <a:cubicBezTo>
                    <a:pt x="0" y="145509"/>
                    <a:pt x="12499" y="158009"/>
                    <a:pt x="27842" y="158009"/>
                  </a:cubicBezTo>
                  <a:lnTo>
                    <a:pt x="93403" y="158009"/>
                  </a:lnTo>
                  <a:lnTo>
                    <a:pt x="107765" y="172346"/>
                  </a:lnTo>
                  <a:lnTo>
                    <a:pt x="107005" y="173082"/>
                  </a:lnTo>
                  <a:cubicBezTo>
                    <a:pt x="106098" y="174013"/>
                    <a:pt x="104873" y="174528"/>
                    <a:pt x="103599" y="174601"/>
                  </a:cubicBezTo>
                  <a:cubicBezTo>
                    <a:pt x="99457" y="174748"/>
                    <a:pt x="95388" y="176537"/>
                    <a:pt x="92447" y="179503"/>
                  </a:cubicBezTo>
                  <a:cubicBezTo>
                    <a:pt x="86099" y="185851"/>
                    <a:pt x="86099" y="196169"/>
                    <a:pt x="92447" y="202541"/>
                  </a:cubicBezTo>
                  <a:cubicBezTo>
                    <a:pt x="95511" y="205605"/>
                    <a:pt x="99604" y="207296"/>
                    <a:pt x="103966" y="207296"/>
                  </a:cubicBezTo>
                  <a:cubicBezTo>
                    <a:pt x="108304" y="207296"/>
                    <a:pt x="112397" y="205605"/>
                    <a:pt x="115485" y="202541"/>
                  </a:cubicBezTo>
                  <a:cubicBezTo>
                    <a:pt x="118426" y="199576"/>
                    <a:pt x="120216" y="195532"/>
                    <a:pt x="120387" y="191365"/>
                  </a:cubicBezTo>
                  <a:cubicBezTo>
                    <a:pt x="120436" y="190091"/>
                    <a:pt x="120975" y="188890"/>
                    <a:pt x="121882" y="187959"/>
                  </a:cubicBezTo>
                  <a:lnTo>
                    <a:pt x="122642" y="187223"/>
                  </a:lnTo>
                  <a:lnTo>
                    <a:pt x="142028" y="206610"/>
                  </a:lnTo>
                  <a:cubicBezTo>
                    <a:pt x="142617" y="207198"/>
                    <a:pt x="143401" y="207517"/>
                    <a:pt x="144210" y="207517"/>
                  </a:cubicBezTo>
                  <a:cubicBezTo>
                    <a:pt x="145043" y="207517"/>
                    <a:pt x="145827" y="207198"/>
                    <a:pt x="146391" y="206610"/>
                  </a:cubicBezTo>
                  <a:lnTo>
                    <a:pt x="200653" y="152372"/>
                  </a:lnTo>
                  <a:cubicBezTo>
                    <a:pt x="205923" y="147102"/>
                    <a:pt x="208815" y="140117"/>
                    <a:pt x="208815" y="132667"/>
                  </a:cubicBezTo>
                  <a:cubicBezTo>
                    <a:pt x="208815" y="125241"/>
                    <a:pt x="205923" y="118256"/>
                    <a:pt x="200653" y="112986"/>
                  </a:cubicBezTo>
                  <a:lnTo>
                    <a:pt x="169772" y="82105"/>
                  </a:lnTo>
                  <a:lnTo>
                    <a:pt x="206045" y="82105"/>
                  </a:lnTo>
                  <a:cubicBezTo>
                    <a:pt x="207761" y="82105"/>
                    <a:pt x="209133" y="80708"/>
                    <a:pt x="209133" y="79017"/>
                  </a:cubicBezTo>
                  <a:lnTo>
                    <a:pt x="209133" y="52204"/>
                  </a:lnTo>
                  <a:cubicBezTo>
                    <a:pt x="209133" y="50489"/>
                    <a:pt x="207761" y="49092"/>
                    <a:pt x="206045" y="49092"/>
                  </a:cubicBezTo>
                  <a:cubicBezTo>
                    <a:pt x="204330" y="49092"/>
                    <a:pt x="202957" y="50489"/>
                    <a:pt x="202957" y="52204"/>
                  </a:cubicBezTo>
                  <a:lnTo>
                    <a:pt x="202957" y="75904"/>
                  </a:lnTo>
                  <a:lnTo>
                    <a:pt x="162738" y="75904"/>
                  </a:lnTo>
                  <a:cubicBezTo>
                    <a:pt x="162665" y="75904"/>
                    <a:pt x="162591" y="75929"/>
                    <a:pt x="162518" y="75929"/>
                  </a:cubicBezTo>
                  <a:cubicBezTo>
                    <a:pt x="162444" y="75904"/>
                    <a:pt x="162371" y="75904"/>
                    <a:pt x="162297" y="75904"/>
                  </a:cubicBezTo>
                  <a:cubicBezTo>
                    <a:pt x="161488" y="75904"/>
                    <a:pt x="160704" y="76248"/>
                    <a:pt x="160116" y="76811"/>
                  </a:cubicBezTo>
                  <a:lnTo>
                    <a:pt x="150484" y="86443"/>
                  </a:lnTo>
                  <a:cubicBezTo>
                    <a:pt x="150802" y="85389"/>
                    <a:pt x="150974" y="84286"/>
                    <a:pt x="150974" y="83159"/>
                  </a:cubicBezTo>
                  <a:lnTo>
                    <a:pt x="150974" y="79017"/>
                  </a:lnTo>
                  <a:cubicBezTo>
                    <a:pt x="150974" y="77301"/>
                    <a:pt x="149602" y="75904"/>
                    <a:pt x="147886" y="75904"/>
                  </a:cubicBezTo>
                  <a:lnTo>
                    <a:pt x="107667" y="75904"/>
                  </a:lnTo>
                  <a:lnTo>
                    <a:pt x="107667" y="51567"/>
                  </a:lnTo>
                  <a:lnTo>
                    <a:pt x="108721" y="51567"/>
                  </a:lnTo>
                  <a:cubicBezTo>
                    <a:pt x="109554" y="51567"/>
                    <a:pt x="110338" y="51763"/>
                    <a:pt x="111074" y="52131"/>
                  </a:cubicBezTo>
                  <a:cubicBezTo>
                    <a:pt x="111466" y="52352"/>
                    <a:pt x="111858" y="52621"/>
                    <a:pt x="112177" y="52915"/>
                  </a:cubicBezTo>
                  <a:cubicBezTo>
                    <a:pt x="115240" y="55734"/>
                    <a:pt x="119382" y="57351"/>
                    <a:pt x="123549" y="57351"/>
                  </a:cubicBezTo>
                  <a:cubicBezTo>
                    <a:pt x="132519" y="57351"/>
                    <a:pt x="139847" y="50048"/>
                    <a:pt x="139847" y="41053"/>
                  </a:cubicBezTo>
                  <a:cubicBezTo>
                    <a:pt x="139847" y="32058"/>
                    <a:pt x="132519" y="24755"/>
                    <a:pt x="123549" y="24755"/>
                  </a:cubicBezTo>
                  <a:cubicBezTo>
                    <a:pt x="119382" y="24755"/>
                    <a:pt x="115240" y="26372"/>
                    <a:pt x="112177" y="29191"/>
                  </a:cubicBezTo>
                  <a:cubicBezTo>
                    <a:pt x="111956" y="29411"/>
                    <a:pt x="111686" y="29607"/>
                    <a:pt x="111417" y="29779"/>
                  </a:cubicBezTo>
                  <a:cubicBezTo>
                    <a:pt x="110608" y="30269"/>
                    <a:pt x="109677" y="30539"/>
                    <a:pt x="108721" y="30539"/>
                  </a:cubicBezTo>
                  <a:lnTo>
                    <a:pt x="107667" y="30539"/>
                  </a:lnTo>
                  <a:lnTo>
                    <a:pt x="107667" y="6202"/>
                  </a:lnTo>
                  <a:lnTo>
                    <a:pt x="181291" y="6202"/>
                  </a:lnTo>
                  <a:cubicBezTo>
                    <a:pt x="193227" y="6202"/>
                    <a:pt x="202957" y="15907"/>
                    <a:pt x="202957" y="27843"/>
                  </a:cubicBezTo>
                  <a:lnTo>
                    <a:pt x="202957" y="37744"/>
                  </a:lnTo>
                  <a:cubicBezTo>
                    <a:pt x="202957" y="39460"/>
                    <a:pt x="204330" y="40857"/>
                    <a:pt x="206045" y="40857"/>
                  </a:cubicBezTo>
                  <a:cubicBezTo>
                    <a:pt x="207761" y="40857"/>
                    <a:pt x="209133" y="39460"/>
                    <a:pt x="209133" y="37744"/>
                  </a:cubicBezTo>
                  <a:lnTo>
                    <a:pt x="209133" y="27843"/>
                  </a:lnTo>
                  <a:cubicBezTo>
                    <a:pt x="209133" y="12500"/>
                    <a:pt x="196658" y="1"/>
                    <a:pt x="181291" y="1"/>
                  </a:cubicBezTo>
                  <a:lnTo>
                    <a:pt x="63723" y="1"/>
                  </a:lnTo>
                  <a:cubicBezTo>
                    <a:pt x="62032" y="1"/>
                    <a:pt x="60635" y="1398"/>
                    <a:pt x="60635" y="3113"/>
                  </a:cubicBezTo>
                  <a:cubicBezTo>
                    <a:pt x="60635" y="4805"/>
                    <a:pt x="62032" y="6202"/>
                    <a:pt x="63723" y="6202"/>
                  </a:cubicBezTo>
                  <a:lnTo>
                    <a:pt x="101466" y="6202"/>
                  </a:lnTo>
                  <a:lnTo>
                    <a:pt x="101466" y="33627"/>
                  </a:lnTo>
                  <a:cubicBezTo>
                    <a:pt x="101466" y="35342"/>
                    <a:pt x="102863" y="36715"/>
                    <a:pt x="104579" y="36715"/>
                  </a:cubicBezTo>
                  <a:lnTo>
                    <a:pt x="108721" y="36715"/>
                  </a:lnTo>
                  <a:cubicBezTo>
                    <a:pt x="111000" y="36715"/>
                    <a:pt x="113206" y="36053"/>
                    <a:pt x="115044" y="34779"/>
                  </a:cubicBezTo>
                  <a:cubicBezTo>
                    <a:pt x="115510" y="34460"/>
                    <a:pt x="115976" y="34117"/>
                    <a:pt x="116392" y="33725"/>
                  </a:cubicBezTo>
                  <a:cubicBezTo>
                    <a:pt x="118304" y="31960"/>
                    <a:pt x="120926" y="30955"/>
                    <a:pt x="123549" y="30955"/>
                  </a:cubicBezTo>
                  <a:cubicBezTo>
                    <a:pt x="129112" y="30955"/>
                    <a:pt x="133646" y="35489"/>
                    <a:pt x="133646" y="41053"/>
                  </a:cubicBezTo>
                  <a:cubicBezTo>
                    <a:pt x="133646" y="46616"/>
                    <a:pt x="129112" y="51151"/>
                    <a:pt x="123549" y="51151"/>
                  </a:cubicBezTo>
                  <a:cubicBezTo>
                    <a:pt x="120926" y="51151"/>
                    <a:pt x="118304" y="50146"/>
                    <a:pt x="116392" y="48381"/>
                  </a:cubicBezTo>
                  <a:cubicBezTo>
                    <a:pt x="115877" y="47891"/>
                    <a:pt x="115314" y="47474"/>
                    <a:pt x="114726" y="47107"/>
                  </a:cubicBezTo>
                  <a:lnTo>
                    <a:pt x="114701" y="47107"/>
                  </a:lnTo>
                  <a:cubicBezTo>
                    <a:pt x="114677" y="47058"/>
                    <a:pt x="114628" y="47033"/>
                    <a:pt x="114579" y="47009"/>
                  </a:cubicBezTo>
                  <a:cubicBezTo>
                    <a:pt x="112838" y="45955"/>
                    <a:pt x="110804" y="45391"/>
                    <a:pt x="108721" y="45391"/>
                  </a:cubicBezTo>
                  <a:lnTo>
                    <a:pt x="104579" y="45391"/>
                  </a:lnTo>
                  <a:cubicBezTo>
                    <a:pt x="102863" y="45391"/>
                    <a:pt x="101466" y="46764"/>
                    <a:pt x="101466" y="48479"/>
                  </a:cubicBezTo>
                  <a:lnTo>
                    <a:pt x="101466" y="75904"/>
                  </a:lnTo>
                  <a:lnTo>
                    <a:pt x="64360" y="75904"/>
                  </a:lnTo>
                  <a:lnTo>
                    <a:pt x="64360" y="74851"/>
                  </a:lnTo>
                  <a:cubicBezTo>
                    <a:pt x="64360" y="74042"/>
                    <a:pt x="64556" y="73233"/>
                    <a:pt x="64924" y="72522"/>
                  </a:cubicBezTo>
                  <a:cubicBezTo>
                    <a:pt x="65120" y="72106"/>
                    <a:pt x="65389" y="71738"/>
                    <a:pt x="65708" y="71395"/>
                  </a:cubicBezTo>
                  <a:cubicBezTo>
                    <a:pt x="68502" y="68331"/>
                    <a:pt x="70120" y="64189"/>
                    <a:pt x="70120" y="60023"/>
                  </a:cubicBezTo>
                  <a:cubicBezTo>
                    <a:pt x="70120" y="51053"/>
                    <a:pt x="62816" y="43724"/>
                    <a:pt x="53821" y="43724"/>
                  </a:cubicBezTo>
                  <a:cubicBezTo>
                    <a:pt x="44851" y="43724"/>
                    <a:pt x="37547" y="51053"/>
                    <a:pt x="37547" y="60023"/>
                  </a:cubicBezTo>
                  <a:cubicBezTo>
                    <a:pt x="37547" y="63699"/>
                    <a:pt x="38797" y="67351"/>
                    <a:pt x="41003" y="70243"/>
                  </a:cubicBezTo>
                  <a:cubicBezTo>
                    <a:pt x="41297" y="70635"/>
                    <a:pt x="41616" y="71027"/>
                    <a:pt x="41959" y="71395"/>
                  </a:cubicBezTo>
                  <a:cubicBezTo>
                    <a:pt x="42841" y="72326"/>
                    <a:pt x="43307" y="73576"/>
                    <a:pt x="43307" y="74851"/>
                  </a:cubicBezTo>
                  <a:lnTo>
                    <a:pt x="43307" y="75904"/>
                  </a:lnTo>
                  <a:lnTo>
                    <a:pt x="6176" y="75904"/>
                  </a:lnTo>
                  <a:lnTo>
                    <a:pt x="6176" y="27843"/>
                  </a:lnTo>
                  <a:cubicBezTo>
                    <a:pt x="6176" y="15907"/>
                    <a:pt x="15906" y="6202"/>
                    <a:pt x="27842" y="6202"/>
                  </a:cubicBezTo>
                  <a:lnTo>
                    <a:pt x="49287" y="6202"/>
                  </a:lnTo>
                  <a:cubicBezTo>
                    <a:pt x="51003" y="6202"/>
                    <a:pt x="52400" y="4805"/>
                    <a:pt x="52400" y="3113"/>
                  </a:cubicBezTo>
                  <a:cubicBezTo>
                    <a:pt x="52400" y="1398"/>
                    <a:pt x="51003" y="1"/>
                    <a:pt x="49287" y="1"/>
                  </a:cubicBezTo>
                  <a:close/>
                </a:path>
              </a:pathLst>
            </a:custGeom>
            <a:gradFill>
              <a:gsLst>
                <a:gs pos="0">
                  <a:srgbClr val="645CA7"/>
                </a:gs>
                <a:gs pos="100000">
                  <a:srgbClr val="D77EAD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0" name="Google Shape;580;p70"/>
          <p:cNvGrpSpPr/>
          <p:nvPr/>
        </p:nvGrpSpPr>
        <p:grpSpPr>
          <a:xfrm>
            <a:off x="1183497" y="2325906"/>
            <a:ext cx="741300" cy="741300"/>
            <a:chOff x="2071925" y="2554634"/>
            <a:chExt cx="741300" cy="741300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581" name="Google Shape;581;p70"/>
            <p:cNvSpPr/>
            <p:nvPr/>
          </p:nvSpPr>
          <p:spPr>
            <a:xfrm>
              <a:off x="2071925" y="2554634"/>
              <a:ext cx="741300" cy="741300"/>
            </a:xfrm>
            <a:prstGeom prst="ellipse">
              <a:avLst/>
            </a:prstGeom>
            <a:solidFill>
              <a:srgbClr val="FFFFFF">
                <a:alpha val="76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chemeClr val="accent2"/>
                </a:solidFill>
              </a:endParaRPr>
            </a:p>
          </p:txBody>
        </p:sp>
        <p:grpSp>
          <p:nvGrpSpPr>
            <p:cNvPr id="582" name="Google Shape;582;p70"/>
            <p:cNvGrpSpPr/>
            <p:nvPr/>
          </p:nvGrpSpPr>
          <p:grpSpPr>
            <a:xfrm>
              <a:off x="2238669" y="2744799"/>
              <a:ext cx="407811" cy="406530"/>
              <a:chOff x="1190625" y="248525"/>
              <a:chExt cx="5228350" cy="5211925"/>
            </a:xfrm>
          </p:grpSpPr>
          <p:sp>
            <p:nvSpPr>
              <p:cNvPr id="583" name="Google Shape;583;p70"/>
              <p:cNvSpPr/>
              <p:nvPr/>
            </p:nvSpPr>
            <p:spPr>
              <a:xfrm>
                <a:off x="1190625" y="248525"/>
                <a:ext cx="5228350" cy="5211925"/>
              </a:xfrm>
              <a:custGeom>
                <a:avLst/>
                <a:gdLst/>
                <a:ahLst/>
                <a:cxnLst/>
                <a:rect l="l" t="t" r="r" b="b"/>
                <a:pathLst>
                  <a:path w="209134" h="208477" extrusionOk="0">
                    <a:moveTo>
                      <a:pt x="26322" y="1"/>
                    </a:moveTo>
                    <a:cubicBezTo>
                      <a:pt x="11813" y="1"/>
                      <a:pt x="0" y="11814"/>
                      <a:pt x="0" y="26323"/>
                    </a:cubicBezTo>
                    <a:lnTo>
                      <a:pt x="0" y="95364"/>
                    </a:lnTo>
                    <a:cubicBezTo>
                      <a:pt x="0" y="103918"/>
                      <a:pt x="4068" y="111785"/>
                      <a:pt x="10955" y="116736"/>
                    </a:cubicBezTo>
                    <a:lnTo>
                      <a:pt x="10955" y="143401"/>
                    </a:lnTo>
                    <a:cubicBezTo>
                      <a:pt x="10955" y="148303"/>
                      <a:pt x="14906" y="151175"/>
                      <a:pt x="18855" y="151175"/>
                    </a:cubicBezTo>
                    <a:cubicBezTo>
                      <a:pt x="21699" y="151175"/>
                      <a:pt x="24541" y="149685"/>
                      <a:pt x="25906" y="146392"/>
                    </a:cubicBezTo>
                    <a:lnTo>
                      <a:pt x="36248" y="121711"/>
                    </a:lnTo>
                    <a:lnTo>
                      <a:pt x="44189" y="121711"/>
                    </a:lnTo>
                    <a:cubicBezTo>
                      <a:pt x="45880" y="121711"/>
                      <a:pt x="47277" y="120314"/>
                      <a:pt x="47277" y="118623"/>
                    </a:cubicBezTo>
                    <a:cubicBezTo>
                      <a:pt x="47277" y="116907"/>
                      <a:pt x="45880" y="115510"/>
                      <a:pt x="44189" y="115510"/>
                    </a:cubicBezTo>
                    <a:lnTo>
                      <a:pt x="34190" y="115510"/>
                    </a:lnTo>
                    <a:cubicBezTo>
                      <a:pt x="32940" y="115510"/>
                      <a:pt x="31812" y="116270"/>
                      <a:pt x="31347" y="117422"/>
                    </a:cubicBezTo>
                    <a:lnTo>
                      <a:pt x="20220" y="144014"/>
                    </a:lnTo>
                    <a:cubicBezTo>
                      <a:pt x="19931" y="144705"/>
                      <a:pt x="19339" y="145018"/>
                      <a:pt x="18749" y="145018"/>
                    </a:cubicBezTo>
                    <a:cubicBezTo>
                      <a:pt x="17938" y="145018"/>
                      <a:pt x="17132" y="144424"/>
                      <a:pt x="17132" y="143401"/>
                    </a:cubicBezTo>
                    <a:lnTo>
                      <a:pt x="17132" y="115094"/>
                    </a:lnTo>
                    <a:cubicBezTo>
                      <a:pt x="17132" y="114015"/>
                      <a:pt x="16568" y="113035"/>
                      <a:pt x="15686" y="112471"/>
                    </a:cubicBezTo>
                    <a:cubicBezTo>
                      <a:pt x="9730" y="108746"/>
                      <a:pt x="6176" y="102349"/>
                      <a:pt x="6176" y="95364"/>
                    </a:cubicBezTo>
                    <a:lnTo>
                      <a:pt x="6176" y="26323"/>
                    </a:lnTo>
                    <a:cubicBezTo>
                      <a:pt x="6176" y="15221"/>
                      <a:pt x="15220" y="6177"/>
                      <a:pt x="26322" y="6177"/>
                    </a:cubicBezTo>
                    <a:lnTo>
                      <a:pt x="97226" y="6177"/>
                    </a:lnTo>
                    <a:cubicBezTo>
                      <a:pt x="108353" y="6177"/>
                      <a:pt x="117397" y="15221"/>
                      <a:pt x="117397" y="26323"/>
                    </a:cubicBezTo>
                    <a:lnTo>
                      <a:pt x="117397" y="95364"/>
                    </a:lnTo>
                    <a:cubicBezTo>
                      <a:pt x="117397" y="106467"/>
                      <a:pt x="108353" y="115510"/>
                      <a:pt x="97226" y="115510"/>
                    </a:cubicBezTo>
                    <a:lnTo>
                      <a:pt x="56542" y="115510"/>
                    </a:lnTo>
                    <a:cubicBezTo>
                      <a:pt x="54826" y="115510"/>
                      <a:pt x="53454" y="116907"/>
                      <a:pt x="53454" y="118623"/>
                    </a:cubicBezTo>
                    <a:cubicBezTo>
                      <a:pt x="53454" y="120314"/>
                      <a:pt x="54826" y="121711"/>
                      <a:pt x="56542" y="121711"/>
                    </a:cubicBezTo>
                    <a:lnTo>
                      <a:pt x="62939" y="121711"/>
                    </a:lnTo>
                    <a:lnTo>
                      <a:pt x="62939" y="152666"/>
                    </a:lnTo>
                    <a:cubicBezTo>
                      <a:pt x="62939" y="167199"/>
                      <a:pt x="74752" y="179013"/>
                      <a:pt x="89261" y="179013"/>
                    </a:cubicBezTo>
                    <a:lnTo>
                      <a:pt x="150533" y="179013"/>
                    </a:lnTo>
                    <a:cubicBezTo>
                      <a:pt x="152248" y="179013"/>
                      <a:pt x="153621" y="177616"/>
                      <a:pt x="153621" y="175925"/>
                    </a:cubicBezTo>
                    <a:cubicBezTo>
                      <a:pt x="153621" y="174209"/>
                      <a:pt x="152248" y="172837"/>
                      <a:pt x="150533" y="172837"/>
                    </a:cubicBezTo>
                    <a:lnTo>
                      <a:pt x="89261" y="172837"/>
                    </a:lnTo>
                    <a:cubicBezTo>
                      <a:pt x="78158" y="172837"/>
                      <a:pt x="69115" y="163793"/>
                      <a:pt x="69115" y="152666"/>
                    </a:cubicBezTo>
                    <a:lnTo>
                      <a:pt x="69115" y="121711"/>
                    </a:lnTo>
                    <a:cubicBezTo>
                      <a:pt x="73450" y="121673"/>
                      <a:pt x="77144" y="121660"/>
                      <a:pt x="80312" y="121660"/>
                    </a:cubicBezTo>
                    <a:cubicBezTo>
                      <a:pt x="87131" y="121660"/>
                      <a:pt x="91512" y="121720"/>
                      <a:pt x="94603" y="121720"/>
                    </a:cubicBezTo>
                    <a:cubicBezTo>
                      <a:pt x="99234" y="121720"/>
                      <a:pt x="100970" y="121584"/>
                      <a:pt x="103672" y="120902"/>
                    </a:cubicBezTo>
                    <a:lnTo>
                      <a:pt x="130607" y="152323"/>
                    </a:lnTo>
                    <a:cubicBezTo>
                      <a:pt x="132029" y="153989"/>
                      <a:pt x="134032" y="154823"/>
                      <a:pt x="136036" y="154823"/>
                    </a:cubicBezTo>
                    <a:cubicBezTo>
                      <a:pt x="138040" y="154823"/>
                      <a:pt x="140043" y="153989"/>
                      <a:pt x="141465" y="152323"/>
                    </a:cubicBezTo>
                    <a:lnTo>
                      <a:pt x="154087" y="137617"/>
                    </a:lnTo>
                    <a:cubicBezTo>
                      <a:pt x="155190" y="136318"/>
                      <a:pt x="155042" y="134358"/>
                      <a:pt x="153744" y="133255"/>
                    </a:cubicBezTo>
                    <a:cubicBezTo>
                      <a:pt x="153160" y="132748"/>
                      <a:pt x="152448" y="132504"/>
                      <a:pt x="151738" y="132504"/>
                    </a:cubicBezTo>
                    <a:cubicBezTo>
                      <a:pt x="150868" y="132504"/>
                      <a:pt x="150002" y="132871"/>
                      <a:pt x="149381" y="133573"/>
                    </a:cubicBezTo>
                    <a:lnTo>
                      <a:pt x="136783" y="148303"/>
                    </a:lnTo>
                    <a:cubicBezTo>
                      <a:pt x="136590" y="148533"/>
                      <a:pt x="136319" y="148643"/>
                      <a:pt x="136050" y="148643"/>
                    </a:cubicBezTo>
                    <a:cubicBezTo>
                      <a:pt x="135774" y="148643"/>
                      <a:pt x="135499" y="148527"/>
                      <a:pt x="135313" y="148303"/>
                    </a:cubicBezTo>
                    <a:lnTo>
                      <a:pt x="109775" y="118525"/>
                    </a:lnTo>
                    <a:cubicBezTo>
                      <a:pt x="117985" y="114064"/>
                      <a:pt x="123573" y="105339"/>
                      <a:pt x="123573" y="95364"/>
                    </a:cubicBezTo>
                    <a:lnTo>
                      <a:pt x="123573" y="89188"/>
                    </a:lnTo>
                    <a:cubicBezTo>
                      <a:pt x="127201" y="90855"/>
                      <a:pt x="130240" y="93722"/>
                      <a:pt x="132151" y="97448"/>
                    </a:cubicBezTo>
                    <a:cubicBezTo>
                      <a:pt x="132960" y="99041"/>
                      <a:pt x="134498" y="99837"/>
                      <a:pt x="136036" y="99837"/>
                    </a:cubicBezTo>
                    <a:cubicBezTo>
                      <a:pt x="137574" y="99837"/>
                      <a:pt x="139112" y="99041"/>
                      <a:pt x="139921" y="97448"/>
                    </a:cubicBezTo>
                    <a:cubicBezTo>
                      <a:pt x="142969" y="91495"/>
                      <a:pt x="149026" y="87541"/>
                      <a:pt x="156204" y="87541"/>
                    </a:cubicBezTo>
                    <a:cubicBezTo>
                      <a:pt x="156355" y="87541"/>
                      <a:pt x="156507" y="87542"/>
                      <a:pt x="156660" y="87546"/>
                    </a:cubicBezTo>
                    <a:cubicBezTo>
                      <a:pt x="169209" y="87914"/>
                      <a:pt x="175679" y="102913"/>
                      <a:pt x="167444" y="112520"/>
                    </a:cubicBezTo>
                    <a:lnTo>
                      <a:pt x="157444" y="124211"/>
                    </a:lnTo>
                    <a:cubicBezTo>
                      <a:pt x="156317" y="125510"/>
                      <a:pt x="156464" y="127446"/>
                      <a:pt x="157763" y="128549"/>
                    </a:cubicBezTo>
                    <a:cubicBezTo>
                      <a:pt x="158350" y="129059"/>
                      <a:pt x="159068" y="129308"/>
                      <a:pt x="159782" y="129308"/>
                    </a:cubicBezTo>
                    <a:cubicBezTo>
                      <a:pt x="160647" y="129308"/>
                      <a:pt x="161508" y="128942"/>
                      <a:pt x="162126" y="128231"/>
                    </a:cubicBezTo>
                    <a:lnTo>
                      <a:pt x="172125" y="116540"/>
                    </a:lnTo>
                    <a:cubicBezTo>
                      <a:pt x="183840" y="102888"/>
                      <a:pt x="174453" y="81345"/>
                      <a:pt x="156121" y="81345"/>
                    </a:cubicBezTo>
                    <a:cubicBezTo>
                      <a:pt x="147984" y="81345"/>
                      <a:pt x="140533" y="85340"/>
                      <a:pt x="136024" y="91909"/>
                    </a:cubicBezTo>
                    <a:cubicBezTo>
                      <a:pt x="132985" y="87448"/>
                      <a:pt x="128598" y="84213"/>
                      <a:pt x="123573" y="82546"/>
                    </a:cubicBezTo>
                    <a:lnTo>
                      <a:pt x="123573" y="63478"/>
                    </a:lnTo>
                    <a:lnTo>
                      <a:pt x="182811" y="63478"/>
                    </a:lnTo>
                    <a:cubicBezTo>
                      <a:pt x="193913" y="63478"/>
                      <a:pt x="202957" y="72522"/>
                      <a:pt x="202957" y="83625"/>
                    </a:cubicBezTo>
                    <a:lnTo>
                      <a:pt x="202957" y="152666"/>
                    </a:lnTo>
                    <a:cubicBezTo>
                      <a:pt x="202957" y="159675"/>
                      <a:pt x="199403" y="166072"/>
                      <a:pt x="193472" y="169773"/>
                    </a:cubicBezTo>
                    <a:cubicBezTo>
                      <a:pt x="192565" y="170337"/>
                      <a:pt x="192026" y="171341"/>
                      <a:pt x="192026" y="172395"/>
                    </a:cubicBezTo>
                    <a:lnTo>
                      <a:pt x="192026" y="200703"/>
                    </a:lnTo>
                    <a:cubicBezTo>
                      <a:pt x="192026" y="201715"/>
                      <a:pt x="191206" y="202312"/>
                      <a:pt x="190384" y="202312"/>
                    </a:cubicBezTo>
                    <a:cubicBezTo>
                      <a:pt x="189793" y="202312"/>
                      <a:pt x="189201" y="202003"/>
                      <a:pt x="188914" y="201316"/>
                    </a:cubicBezTo>
                    <a:lnTo>
                      <a:pt x="177811" y="174724"/>
                    </a:lnTo>
                    <a:cubicBezTo>
                      <a:pt x="177321" y="173572"/>
                      <a:pt x="176194" y="172837"/>
                      <a:pt x="174944" y="172837"/>
                    </a:cubicBezTo>
                    <a:lnTo>
                      <a:pt x="162885" y="172837"/>
                    </a:lnTo>
                    <a:cubicBezTo>
                      <a:pt x="161194" y="172837"/>
                      <a:pt x="159797" y="174209"/>
                      <a:pt x="159797" y="175925"/>
                    </a:cubicBezTo>
                    <a:cubicBezTo>
                      <a:pt x="159797" y="177616"/>
                      <a:pt x="161194" y="179013"/>
                      <a:pt x="162885" y="179013"/>
                    </a:cubicBezTo>
                    <a:lnTo>
                      <a:pt x="172885" y="179013"/>
                    </a:lnTo>
                    <a:lnTo>
                      <a:pt x="183228" y="203693"/>
                    </a:lnTo>
                    <a:cubicBezTo>
                      <a:pt x="184603" y="206987"/>
                      <a:pt x="187451" y="208476"/>
                      <a:pt x="190298" y="208476"/>
                    </a:cubicBezTo>
                    <a:cubicBezTo>
                      <a:pt x="194251" y="208476"/>
                      <a:pt x="198202" y="205604"/>
                      <a:pt x="198202" y="200703"/>
                    </a:cubicBezTo>
                    <a:lnTo>
                      <a:pt x="198202" y="174037"/>
                    </a:lnTo>
                    <a:cubicBezTo>
                      <a:pt x="205089" y="169087"/>
                      <a:pt x="209133" y="161219"/>
                      <a:pt x="209133" y="152666"/>
                    </a:cubicBezTo>
                    <a:lnTo>
                      <a:pt x="209133" y="83625"/>
                    </a:lnTo>
                    <a:cubicBezTo>
                      <a:pt x="209133" y="69115"/>
                      <a:pt x="197320" y="57302"/>
                      <a:pt x="182811" y="57302"/>
                    </a:cubicBezTo>
                    <a:lnTo>
                      <a:pt x="123573" y="57302"/>
                    </a:lnTo>
                    <a:lnTo>
                      <a:pt x="123573" y="26323"/>
                    </a:lnTo>
                    <a:cubicBezTo>
                      <a:pt x="123573" y="11814"/>
                      <a:pt x="111760" y="1"/>
                      <a:pt x="9722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645CA7"/>
                  </a:gs>
                  <a:gs pos="100000">
                    <a:srgbClr val="D77EAD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>
                  <a:solidFill>
                    <a:schemeClr val="accent2"/>
                  </a:solidFill>
                </a:endParaRPr>
              </a:p>
            </p:txBody>
          </p:sp>
          <p:sp>
            <p:nvSpPr>
              <p:cNvPr id="584" name="Google Shape;584;p70"/>
              <p:cNvSpPr/>
              <p:nvPr/>
            </p:nvSpPr>
            <p:spPr>
              <a:xfrm>
                <a:off x="3285500" y="1830575"/>
                <a:ext cx="425875" cy="800225"/>
              </a:xfrm>
              <a:custGeom>
                <a:avLst/>
                <a:gdLst/>
                <a:ahLst/>
                <a:cxnLst/>
                <a:rect l="l" t="t" r="r" b="b"/>
                <a:pathLst>
                  <a:path w="17035" h="32009" extrusionOk="0">
                    <a:moveTo>
                      <a:pt x="8456" y="6177"/>
                    </a:moveTo>
                    <a:cubicBezTo>
                      <a:pt x="10858" y="6177"/>
                      <a:pt x="10858" y="6765"/>
                      <a:pt x="10858" y="8137"/>
                    </a:cubicBezTo>
                    <a:lnTo>
                      <a:pt x="10858" y="23872"/>
                    </a:lnTo>
                    <a:cubicBezTo>
                      <a:pt x="10858" y="25269"/>
                      <a:pt x="10858" y="25833"/>
                      <a:pt x="8456" y="25833"/>
                    </a:cubicBezTo>
                    <a:cubicBezTo>
                      <a:pt x="6177" y="25833"/>
                      <a:pt x="6177" y="25391"/>
                      <a:pt x="6177" y="23872"/>
                    </a:cubicBezTo>
                    <a:lnTo>
                      <a:pt x="6177" y="8137"/>
                    </a:lnTo>
                    <a:cubicBezTo>
                      <a:pt x="6177" y="6642"/>
                      <a:pt x="6177" y="6177"/>
                      <a:pt x="8456" y="6177"/>
                    </a:cubicBezTo>
                    <a:close/>
                    <a:moveTo>
                      <a:pt x="8456" y="0"/>
                    </a:moveTo>
                    <a:cubicBezTo>
                      <a:pt x="3089" y="0"/>
                      <a:pt x="0" y="2966"/>
                      <a:pt x="0" y="8137"/>
                    </a:cubicBezTo>
                    <a:lnTo>
                      <a:pt x="0" y="23872"/>
                    </a:lnTo>
                    <a:cubicBezTo>
                      <a:pt x="0" y="29043"/>
                      <a:pt x="3089" y="32009"/>
                      <a:pt x="8456" y="32009"/>
                    </a:cubicBezTo>
                    <a:cubicBezTo>
                      <a:pt x="13921" y="32009"/>
                      <a:pt x="17034" y="29043"/>
                      <a:pt x="17034" y="23872"/>
                    </a:cubicBezTo>
                    <a:lnTo>
                      <a:pt x="17034" y="8137"/>
                    </a:lnTo>
                    <a:cubicBezTo>
                      <a:pt x="17034" y="2966"/>
                      <a:pt x="13921" y="0"/>
                      <a:pt x="8456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645CA7"/>
                  </a:gs>
                  <a:gs pos="100000">
                    <a:srgbClr val="D77EAD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>
                  <a:solidFill>
                    <a:schemeClr val="accent2"/>
                  </a:solidFill>
                </a:endParaRPr>
              </a:p>
            </p:txBody>
          </p:sp>
          <p:sp>
            <p:nvSpPr>
              <p:cNvPr id="585" name="Google Shape;585;p70"/>
              <p:cNvSpPr/>
              <p:nvPr/>
            </p:nvSpPr>
            <p:spPr>
              <a:xfrm>
                <a:off x="3030600" y="1599575"/>
                <a:ext cx="933200" cy="1262850"/>
              </a:xfrm>
              <a:custGeom>
                <a:avLst/>
                <a:gdLst/>
                <a:ahLst/>
                <a:cxnLst/>
                <a:rect l="l" t="t" r="r" b="b"/>
                <a:pathLst>
                  <a:path w="37328" h="50514" extrusionOk="0">
                    <a:moveTo>
                      <a:pt x="18652" y="6177"/>
                    </a:moveTo>
                    <a:cubicBezTo>
                      <a:pt x="27059" y="6177"/>
                      <a:pt x="31151" y="9829"/>
                      <a:pt x="31151" y="17377"/>
                    </a:cubicBezTo>
                    <a:lnTo>
                      <a:pt x="31151" y="33112"/>
                    </a:lnTo>
                    <a:cubicBezTo>
                      <a:pt x="31151" y="40661"/>
                      <a:pt x="27059" y="44337"/>
                      <a:pt x="18652" y="44337"/>
                    </a:cubicBezTo>
                    <a:cubicBezTo>
                      <a:pt x="10270" y="44337"/>
                      <a:pt x="6177" y="40661"/>
                      <a:pt x="6177" y="33112"/>
                    </a:cubicBezTo>
                    <a:lnTo>
                      <a:pt x="6177" y="17377"/>
                    </a:lnTo>
                    <a:cubicBezTo>
                      <a:pt x="6177" y="9829"/>
                      <a:pt x="10270" y="6177"/>
                      <a:pt x="18652" y="6177"/>
                    </a:cubicBezTo>
                    <a:close/>
                    <a:moveTo>
                      <a:pt x="18652" y="0"/>
                    </a:moveTo>
                    <a:cubicBezTo>
                      <a:pt x="6986" y="0"/>
                      <a:pt x="1" y="6495"/>
                      <a:pt x="1" y="17377"/>
                    </a:cubicBezTo>
                    <a:lnTo>
                      <a:pt x="1" y="33112"/>
                    </a:lnTo>
                    <a:cubicBezTo>
                      <a:pt x="1" y="43994"/>
                      <a:pt x="6986" y="50513"/>
                      <a:pt x="18652" y="50513"/>
                    </a:cubicBezTo>
                    <a:cubicBezTo>
                      <a:pt x="30343" y="50513"/>
                      <a:pt x="37328" y="43994"/>
                      <a:pt x="37328" y="33112"/>
                    </a:cubicBezTo>
                    <a:lnTo>
                      <a:pt x="37328" y="17377"/>
                    </a:lnTo>
                    <a:cubicBezTo>
                      <a:pt x="37328" y="6495"/>
                      <a:pt x="30343" y="0"/>
                      <a:pt x="18652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645CA7"/>
                  </a:gs>
                  <a:gs pos="100000">
                    <a:srgbClr val="D77EAD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>
                  <a:solidFill>
                    <a:schemeClr val="accent2"/>
                  </a:solidFill>
                </a:endParaRPr>
              </a:p>
            </p:txBody>
          </p:sp>
          <p:sp>
            <p:nvSpPr>
              <p:cNvPr id="586" name="Google Shape;586;p70"/>
              <p:cNvSpPr/>
              <p:nvPr/>
            </p:nvSpPr>
            <p:spPr>
              <a:xfrm>
                <a:off x="1506775" y="695825"/>
                <a:ext cx="933200" cy="1262825"/>
              </a:xfrm>
              <a:custGeom>
                <a:avLst/>
                <a:gdLst/>
                <a:ahLst/>
                <a:cxnLst/>
                <a:rect l="l" t="t" r="r" b="b"/>
                <a:pathLst>
                  <a:path w="37328" h="50513" extrusionOk="0">
                    <a:moveTo>
                      <a:pt x="18652" y="6176"/>
                    </a:moveTo>
                    <a:cubicBezTo>
                      <a:pt x="27058" y="6176"/>
                      <a:pt x="31151" y="9853"/>
                      <a:pt x="31151" y="17377"/>
                    </a:cubicBezTo>
                    <a:lnTo>
                      <a:pt x="31151" y="33111"/>
                    </a:lnTo>
                    <a:cubicBezTo>
                      <a:pt x="31151" y="40660"/>
                      <a:pt x="27058" y="44336"/>
                      <a:pt x="18652" y="44336"/>
                    </a:cubicBezTo>
                    <a:cubicBezTo>
                      <a:pt x="10270" y="44336"/>
                      <a:pt x="6177" y="40660"/>
                      <a:pt x="6177" y="33111"/>
                    </a:cubicBezTo>
                    <a:lnTo>
                      <a:pt x="6177" y="17377"/>
                    </a:lnTo>
                    <a:cubicBezTo>
                      <a:pt x="6177" y="9853"/>
                      <a:pt x="10270" y="6176"/>
                      <a:pt x="18652" y="6176"/>
                    </a:cubicBezTo>
                    <a:close/>
                    <a:moveTo>
                      <a:pt x="18652" y="0"/>
                    </a:moveTo>
                    <a:cubicBezTo>
                      <a:pt x="6961" y="0"/>
                      <a:pt x="1" y="6495"/>
                      <a:pt x="1" y="17377"/>
                    </a:cubicBezTo>
                    <a:lnTo>
                      <a:pt x="1" y="33111"/>
                    </a:lnTo>
                    <a:cubicBezTo>
                      <a:pt x="1" y="44018"/>
                      <a:pt x="6961" y="50513"/>
                      <a:pt x="18652" y="50513"/>
                    </a:cubicBezTo>
                    <a:cubicBezTo>
                      <a:pt x="30342" y="50513"/>
                      <a:pt x="37327" y="44018"/>
                      <a:pt x="37327" y="33111"/>
                    </a:cubicBezTo>
                    <a:lnTo>
                      <a:pt x="37327" y="17377"/>
                    </a:lnTo>
                    <a:cubicBezTo>
                      <a:pt x="37327" y="6495"/>
                      <a:pt x="30342" y="0"/>
                      <a:pt x="18652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645CA7"/>
                  </a:gs>
                  <a:gs pos="100000">
                    <a:srgbClr val="D77EAD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>
                  <a:solidFill>
                    <a:schemeClr val="accent2"/>
                  </a:solidFill>
                </a:endParaRPr>
              </a:p>
            </p:txBody>
          </p:sp>
          <p:sp>
            <p:nvSpPr>
              <p:cNvPr id="587" name="Google Shape;587;p70"/>
              <p:cNvSpPr/>
              <p:nvPr/>
            </p:nvSpPr>
            <p:spPr>
              <a:xfrm>
                <a:off x="1761675" y="926800"/>
                <a:ext cx="425850" cy="800250"/>
              </a:xfrm>
              <a:custGeom>
                <a:avLst/>
                <a:gdLst/>
                <a:ahLst/>
                <a:cxnLst/>
                <a:rect l="l" t="t" r="r" b="b"/>
                <a:pathLst>
                  <a:path w="17034" h="32010" extrusionOk="0">
                    <a:moveTo>
                      <a:pt x="8456" y="6177"/>
                    </a:moveTo>
                    <a:cubicBezTo>
                      <a:pt x="10858" y="6177"/>
                      <a:pt x="10858" y="6765"/>
                      <a:pt x="10858" y="8138"/>
                    </a:cubicBezTo>
                    <a:lnTo>
                      <a:pt x="10858" y="23872"/>
                    </a:lnTo>
                    <a:cubicBezTo>
                      <a:pt x="10858" y="25269"/>
                      <a:pt x="10858" y="25833"/>
                      <a:pt x="8456" y="25833"/>
                    </a:cubicBezTo>
                    <a:cubicBezTo>
                      <a:pt x="6176" y="25833"/>
                      <a:pt x="6176" y="25392"/>
                      <a:pt x="6176" y="23872"/>
                    </a:cubicBezTo>
                    <a:lnTo>
                      <a:pt x="6176" y="8138"/>
                    </a:lnTo>
                    <a:cubicBezTo>
                      <a:pt x="6176" y="6643"/>
                      <a:pt x="6176" y="6177"/>
                      <a:pt x="8456" y="6177"/>
                    </a:cubicBezTo>
                    <a:close/>
                    <a:moveTo>
                      <a:pt x="8456" y="1"/>
                    </a:moveTo>
                    <a:cubicBezTo>
                      <a:pt x="3088" y="1"/>
                      <a:pt x="0" y="2966"/>
                      <a:pt x="0" y="8138"/>
                    </a:cubicBezTo>
                    <a:lnTo>
                      <a:pt x="0" y="23872"/>
                    </a:lnTo>
                    <a:cubicBezTo>
                      <a:pt x="0" y="29044"/>
                      <a:pt x="3088" y="32009"/>
                      <a:pt x="8456" y="32009"/>
                    </a:cubicBezTo>
                    <a:cubicBezTo>
                      <a:pt x="13897" y="32009"/>
                      <a:pt x="17034" y="29044"/>
                      <a:pt x="17034" y="23872"/>
                    </a:cubicBezTo>
                    <a:lnTo>
                      <a:pt x="17034" y="8138"/>
                    </a:lnTo>
                    <a:cubicBezTo>
                      <a:pt x="17034" y="2966"/>
                      <a:pt x="13897" y="1"/>
                      <a:pt x="845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645CA7"/>
                  </a:gs>
                  <a:gs pos="100000">
                    <a:srgbClr val="D77EAD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>
                  <a:solidFill>
                    <a:schemeClr val="accent2"/>
                  </a:solidFill>
                </a:endParaRPr>
              </a:p>
            </p:txBody>
          </p:sp>
          <p:sp>
            <p:nvSpPr>
              <p:cNvPr id="588" name="Google Shape;588;p70"/>
              <p:cNvSpPr/>
              <p:nvPr/>
            </p:nvSpPr>
            <p:spPr>
              <a:xfrm>
                <a:off x="1997575" y="591875"/>
                <a:ext cx="1502525" cy="2355100"/>
              </a:xfrm>
              <a:custGeom>
                <a:avLst/>
                <a:gdLst/>
                <a:ahLst/>
                <a:cxnLst/>
                <a:rect l="l" t="t" r="r" b="b"/>
                <a:pathLst>
                  <a:path w="60101" h="94204" extrusionOk="0">
                    <a:moveTo>
                      <a:pt x="48861" y="6179"/>
                    </a:moveTo>
                    <a:cubicBezTo>
                      <a:pt x="50279" y="6179"/>
                      <a:pt x="52005" y="7417"/>
                      <a:pt x="51297" y="9305"/>
                    </a:cubicBezTo>
                    <a:lnTo>
                      <a:pt x="12303" y="87047"/>
                    </a:lnTo>
                    <a:cubicBezTo>
                      <a:pt x="12009" y="87635"/>
                      <a:pt x="11225" y="88027"/>
                      <a:pt x="10367" y="88027"/>
                    </a:cubicBezTo>
                    <a:cubicBezTo>
                      <a:pt x="8946" y="88027"/>
                      <a:pt x="7598" y="86630"/>
                      <a:pt x="8333" y="85160"/>
                    </a:cubicBezTo>
                    <a:cubicBezTo>
                      <a:pt x="48478" y="4746"/>
                      <a:pt x="47326" y="7075"/>
                      <a:pt x="47376" y="7001"/>
                    </a:cubicBezTo>
                    <a:cubicBezTo>
                      <a:pt x="47636" y="6435"/>
                      <a:pt x="48217" y="6179"/>
                      <a:pt x="48861" y="6179"/>
                    </a:cubicBezTo>
                    <a:close/>
                    <a:moveTo>
                      <a:pt x="48551" y="0"/>
                    </a:moveTo>
                    <a:cubicBezTo>
                      <a:pt x="45853" y="0"/>
                      <a:pt x="43240" y="1282"/>
                      <a:pt x="41788" y="4354"/>
                    </a:cubicBezTo>
                    <a:lnTo>
                      <a:pt x="2843" y="82341"/>
                    </a:lnTo>
                    <a:cubicBezTo>
                      <a:pt x="0" y="87390"/>
                      <a:pt x="4019" y="94203"/>
                      <a:pt x="10367" y="94203"/>
                    </a:cubicBezTo>
                    <a:cubicBezTo>
                      <a:pt x="13578" y="94203"/>
                      <a:pt x="16494" y="92488"/>
                      <a:pt x="17842" y="89816"/>
                    </a:cubicBezTo>
                    <a:lnTo>
                      <a:pt x="56860" y="12001"/>
                    </a:lnTo>
                    <a:cubicBezTo>
                      <a:pt x="60100" y="5504"/>
                      <a:pt x="54142" y="0"/>
                      <a:pt x="48551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645CA7"/>
                  </a:gs>
                  <a:gs pos="100000">
                    <a:srgbClr val="D77EAD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>
                  <a:solidFill>
                    <a:schemeClr val="accent2"/>
                  </a:solidFill>
                </a:endParaRPr>
              </a:p>
            </p:txBody>
          </p:sp>
        </p:grpSp>
      </p:grpSp>
      <p:sp>
        <p:nvSpPr>
          <p:cNvPr id="589" name="Google Shape;589;p70"/>
          <p:cNvSpPr txBox="1">
            <a:spLocks noGrp="1"/>
          </p:cNvSpPr>
          <p:nvPr>
            <p:ph type="ctrTitle"/>
          </p:nvPr>
        </p:nvSpPr>
        <p:spPr>
          <a:xfrm>
            <a:off x="761737" y="160395"/>
            <a:ext cx="7345500" cy="834293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 dirty="0">
                <a:solidFill>
                  <a:schemeClr val="accent2"/>
                </a:solidFill>
              </a:rPr>
              <a:t>OBJECTIVES</a:t>
            </a:r>
            <a:endParaRPr sz="6000" b="1" dirty="0">
              <a:solidFill>
                <a:schemeClr val="accent2"/>
              </a:solidFill>
            </a:endParaRPr>
          </a:p>
        </p:txBody>
      </p:sp>
      <p:grpSp>
        <p:nvGrpSpPr>
          <p:cNvPr id="590" name="Google Shape;590;p70"/>
          <p:cNvGrpSpPr/>
          <p:nvPr/>
        </p:nvGrpSpPr>
        <p:grpSpPr>
          <a:xfrm>
            <a:off x="5119553" y="2325906"/>
            <a:ext cx="741300" cy="741300"/>
            <a:chOff x="4718187" y="2554634"/>
            <a:chExt cx="741300" cy="741300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591" name="Google Shape;591;p70"/>
            <p:cNvSpPr/>
            <p:nvPr/>
          </p:nvSpPr>
          <p:spPr>
            <a:xfrm>
              <a:off x="4718187" y="2554634"/>
              <a:ext cx="741300" cy="741300"/>
            </a:xfrm>
            <a:prstGeom prst="ellipse">
              <a:avLst/>
            </a:prstGeom>
            <a:solidFill>
              <a:srgbClr val="FFFFFF">
                <a:alpha val="76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chemeClr val="accent2"/>
                </a:solidFill>
              </a:endParaRPr>
            </a:p>
          </p:txBody>
        </p:sp>
        <p:grpSp>
          <p:nvGrpSpPr>
            <p:cNvPr id="592" name="Google Shape;592;p70"/>
            <p:cNvGrpSpPr/>
            <p:nvPr/>
          </p:nvGrpSpPr>
          <p:grpSpPr>
            <a:xfrm>
              <a:off x="4879932" y="2744150"/>
              <a:ext cx="407811" cy="407811"/>
              <a:chOff x="1190625" y="238125"/>
              <a:chExt cx="5228350" cy="5228350"/>
            </a:xfrm>
          </p:grpSpPr>
          <p:sp>
            <p:nvSpPr>
              <p:cNvPr id="593" name="Google Shape;593;p70"/>
              <p:cNvSpPr/>
              <p:nvPr/>
            </p:nvSpPr>
            <p:spPr>
              <a:xfrm>
                <a:off x="1190625" y="238125"/>
                <a:ext cx="5228350" cy="5228350"/>
              </a:xfrm>
              <a:custGeom>
                <a:avLst/>
                <a:gdLst/>
                <a:ahLst/>
                <a:cxnLst/>
                <a:rect l="l" t="t" r="r" b="b"/>
                <a:pathLst>
                  <a:path w="209134" h="209134" extrusionOk="0">
                    <a:moveTo>
                      <a:pt x="23700" y="63478"/>
                    </a:moveTo>
                    <a:lnTo>
                      <a:pt x="23700" y="178914"/>
                    </a:lnTo>
                    <a:lnTo>
                      <a:pt x="15122" y="178914"/>
                    </a:lnTo>
                    <a:lnTo>
                      <a:pt x="15122" y="75168"/>
                    </a:lnTo>
                    <a:cubicBezTo>
                      <a:pt x="15122" y="69678"/>
                      <a:pt x="18725" y="65046"/>
                      <a:pt x="23700" y="63478"/>
                    </a:cubicBezTo>
                    <a:close/>
                    <a:moveTo>
                      <a:pt x="177272" y="8161"/>
                    </a:moveTo>
                    <a:lnTo>
                      <a:pt x="177272" y="178914"/>
                    </a:lnTo>
                    <a:lnTo>
                      <a:pt x="31861" y="178914"/>
                    </a:lnTo>
                    <a:lnTo>
                      <a:pt x="31861" y="8161"/>
                    </a:lnTo>
                    <a:close/>
                    <a:moveTo>
                      <a:pt x="185458" y="63478"/>
                    </a:moveTo>
                    <a:cubicBezTo>
                      <a:pt x="190409" y="65046"/>
                      <a:pt x="194036" y="69678"/>
                      <a:pt x="194036" y="75168"/>
                    </a:cubicBezTo>
                    <a:lnTo>
                      <a:pt x="194036" y="178914"/>
                    </a:lnTo>
                    <a:lnTo>
                      <a:pt x="185458" y="178914"/>
                    </a:lnTo>
                    <a:lnTo>
                      <a:pt x="185458" y="63478"/>
                    </a:lnTo>
                    <a:close/>
                    <a:moveTo>
                      <a:pt x="27768" y="0"/>
                    </a:moveTo>
                    <a:cubicBezTo>
                      <a:pt x="25514" y="0"/>
                      <a:pt x="23700" y="1838"/>
                      <a:pt x="23700" y="4093"/>
                    </a:cubicBezTo>
                    <a:lnTo>
                      <a:pt x="23700" y="55071"/>
                    </a:lnTo>
                    <a:cubicBezTo>
                      <a:pt x="14191" y="56811"/>
                      <a:pt x="6936" y="65169"/>
                      <a:pt x="6936" y="75168"/>
                    </a:cubicBezTo>
                    <a:lnTo>
                      <a:pt x="6936" y="178914"/>
                    </a:lnTo>
                    <a:lnTo>
                      <a:pt x="4093" y="178914"/>
                    </a:lnTo>
                    <a:cubicBezTo>
                      <a:pt x="1838" y="178914"/>
                      <a:pt x="0" y="180752"/>
                      <a:pt x="0" y="183007"/>
                    </a:cubicBezTo>
                    <a:lnTo>
                      <a:pt x="0" y="188718"/>
                    </a:lnTo>
                    <a:cubicBezTo>
                      <a:pt x="0" y="199992"/>
                      <a:pt x="9166" y="209133"/>
                      <a:pt x="20416" y="209133"/>
                    </a:cubicBezTo>
                    <a:lnTo>
                      <a:pt x="140509" y="209133"/>
                    </a:lnTo>
                    <a:cubicBezTo>
                      <a:pt x="142764" y="209133"/>
                      <a:pt x="144602" y="207320"/>
                      <a:pt x="144602" y="205065"/>
                    </a:cubicBezTo>
                    <a:cubicBezTo>
                      <a:pt x="144602" y="202810"/>
                      <a:pt x="142764" y="200972"/>
                      <a:pt x="140509" y="200972"/>
                    </a:cubicBezTo>
                    <a:lnTo>
                      <a:pt x="20416" y="200972"/>
                    </a:lnTo>
                    <a:cubicBezTo>
                      <a:pt x="13676" y="200972"/>
                      <a:pt x="8161" y="195482"/>
                      <a:pt x="8161" y="188718"/>
                    </a:cubicBezTo>
                    <a:lnTo>
                      <a:pt x="8161" y="187075"/>
                    </a:lnTo>
                    <a:lnTo>
                      <a:pt x="200972" y="187075"/>
                    </a:lnTo>
                    <a:lnTo>
                      <a:pt x="200972" y="188718"/>
                    </a:lnTo>
                    <a:cubicBezTo>
                      <a:pt x="200972" y="195482"/>
                      <a:pt x="195482" y="200972"/>
                      <a:pt x="188718" y="200972"/>
                    </a:cubicBezTo>
                    <a:lnTo>
                      <a:pt x="173203" y="200972"/>
                    </a:lnTo>
                    <a:cubicBezTo>
                      <a:pt x="170949" y="200972"/>
                      <a:pt x="169111" y="202810"/>
                      <a:pt x="169111" y="205065"/>
                    </a:cubicBezTo>
                    <a:cubicBezTo>
                      <a:pt x="169111" y="207320"/>
                      <a:pt x="170949" y="209133"/>
                      <a:pt x="173203" y="209133"/>
                    </a:cubicBezTo>
                    <a:lnTo>
                      <a:pt x="188718" y="209133"/>
                    </a:lnTo>
                    <a:cubicBezTo>
                      <a:pt x="199992" y="209133"/>
                      <a:pt x="209133" y="199992"/>
                      <a:pt x="209133" y="188718"/>
                    </a:cubicBezTo>
                    <a:lnTo>
                      <a:pt x="209133" y="183007"/>
                    </a:lnTo>
                    <a:cubicBezTo>
                      <a:pt x="209133" y="180752"/>
                      <a:pt x="207320" y="178914"/>
                      <a:pt x="205065" y="178914"/>
                    </a:cubicBezTo>
                    <a:lnTo>
                      <a:pt x="202197" y="178914"/>
                    </a:lnTo>
                    <a:lnTo>
                      <a:pt x="202197" y="75168"/>
                    </a:lnTo>
                    <a:cubicBezTo>
                      <a:pt x="202197" y="65169"/>
                      <a:pt x="194967" y="56811"/>
                      <a:pt x="185458" y="55071"/>
                    </a:cubicBezTo>
                    <a:lnTo>
                      <a:pt x="185458" y="4093"/>
                    </a:lnTo>
                    <a:cubicBezTo>
                      <a:pt x="185458" y="1838"/>
                      <a:pt x="183620" y="0"/>
                      <a:pt x="181365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645CA7"/>
                  </a:gs>
                  <a:gs pos="100000">
                    <a:srgbClr val="D77EAD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>
                  <a:solidFill>
                    <a:schemeClr val="accent2"/>
                  </a:solidFill>
                </a:endParaRPr>
              </a:p>
            </p:txBody>
          </p:sp>
          <p:sp>
            <p:nvSpPr>
              <p:cNvPr id="594" name="Google Shape;594;p70"/>
              <p:cNvSpPr/>
              <p:nvPr/>
            </p:nvSpPr>
            <p:spPr>
              <a:xfrm>
                <a:off x="5009700" y="5262400"/>
                <a:ext cx="204675" cy="204075"/>
              </a:xfrm>
              <a:custGeom>
                <a:avLst/>
                <a:gdLst/>
                <a:ahLst/>
                <a:cxnLst/>
                <a:rect l="l" t="t" r="r" b="b"/>
                <a:pathLst>
                  <a:path w="8187" h="8163" extrusionOk="0">
                    <a:moveTo>
                      <a:pt x="4093" y="1"/>
                    </a:moveTo>
                    <a:cubicBezTo>
                      <a:pt x="3015" y="1"/>
                      <a:pt x="1961" y="442"/>
                      <a:pt x="1201" y="1202"/>
                    </a:cubicBezTo>
                    <a:cubicBezTo>
                      <a:pt x="441" y="1962"/>
                      <a:pt x="0" y="3016"/>
                      <a:pt x="0" y="4094"/>
                    </a:cubicBezTo>
                    <a:cubicBezTo>
                      <a:pt x="0" y="5148"/>
                      <a:pt x="441" y="6226"/>
                      <a:pt x="1201" y="6986"/>
                    </a:cubicBezTo>
                    <a:cubicBezTo>
                      <a:pt x="1961" y="7721"/>
                      <a:pt x="3015" y="8162"/>
                      <a:pt x="4093" y="8162"/>
                    </a:cubicBezTo>
                    <a:cubicBezTo>
                      <a:pt x="5172" y="8162"/>
                      <a:pt x="6225" y="7721"/>
                      <a:pt x="6985" y="6986"/>
                    </a:cubicBezTo>
                    <a:cubicBezTo>
                      <a:pt x="7745" y="6226"/>
                      <a:pt x="8186" y="5148"/>
                      <a:pt x="8186" y="4094"/>
                    </a:cubicBezTo>
                    <a:cubicBezTo>
                      <a:pt x="8186" y="3016"/>
                      <a:pt x="7745" y="1962"/>
                      <a:pt x="6985" y="1202"/>
                    </a:cubicBezTo>
                    <a:cubicBezTo>
                      <a:pt x="6225" y="442"/>
                      <a:pt x="5172" y="1"/>
                      <a:pt x="4093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645CA7"/>
                  </a:gs>
                  <a:gs pos="100000">
                    <a:srgbClr val="D77EAD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>
                  <a:solidFill>
                    <a:schemeClr val="accent2"/>
                  </a:solidFill>
                </a:endParaRPr>
              </a:p>
            </p:txBody>
          </p:sp>
          <p:sp>
            <p:nvSpPr>
              <p:cNvPr id="595" name="Google Shape;595;p70"/>
              <p:cNvSpPr/>
              <p:nvPr/>
            </p:nvSpPr>
            <p:spPr>
              <a:xfrm>
                <a:off x="3518325" y="4986675"/>
                <a:ext cx="572325" cy="204075"/>
              </a:xfrm>
              <a:custGeom>
                <a:avLst/>
                <a:gdLst/>
                <a:ahLst/>
                <a:cxnLst/>
                <a:rect l="l" t="t" r="r" b="b"/>
                <a:pathLst>
                  <a:path w="22893" h="8163" extrusionOk="0">
                    <a:moveTo>
                      <a:pt x="4069" y="1"/>
                    </a:moveTo>
                    <a:cubicBezTo>
                      <a:pt x="1814" y="1"/>
                      <a:pt x="1" y="1839"/>
                      <a:pt x="1" y="4094"/>
                    </a:cubicBezTo>
                    <a:cubicBezTo>
                      <a:pt x="1" y="6349"/>
                      <a:pt x="1814" y="8162"/>
                      <a:pt x="4069" y="8162"/>
                    </a:cubicBezTo>
                    <a:lnTo>
                      <a:pt x="18824" y="8162"/>
                    </a:lnTo>
                    <a:cubicBezTo>
                      <a:pt x="21078" y="8162"/>
                      <a:pt x="22892" y="6349"/>
                      <a:pt x="22892" y="4094"/>
                    </a:cubicBezTo>
                    <a:cubicBezTo>
                      <a:pt x="22892" y="1839"/>
                      <a:pt x="21078" y="1"/>
                      <a:pt x="18824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645CA7"/>
                  </a:gs>
                  <a:gs pos="100000">
                    <a:srgbClr val="D77EAD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>
                  <a:solidFill>
                    <a:schemeClr val="accent2"/>
                  </a:solidFill>
                </a:endParaRPr>
              </a:p>
            </p:txBody>
          </p:sp>
          <p:sp>
            <p:nvSpPr>
              <p:cNvPr id="596" name="Google Shape;596;p70"/>
              <p:cNvSpPr/>
              <p:nvPr/>
            </p:nvSpPr>
            <p:spPr>
              <a:xfrm>
                <a:off x="2215075" y="2983700"/>
                <a:ext cx="3179425" cy="1145350"/>
              </a:xfrm>
              <a:custGeom>
                <a:avLst/>
                <a:gdLst/>
                <a:ahLst/>
                <a:cxnLst/>
                <a:rect l="l" t="t" r="r" b="b"/>
                <a:pathLst>
                  <a:path w="127177" h="45814" extrusionOk="0">
                    <a:moveTo>
                      <a:pt x="24387" y="8947"/>
                    </a:moveTo>
                    <a:lnTo>
                      <a:pt x="26936" y="16838"/>
                    </a:lnTo>
                    <a:cubicBezTo>
                      <a:pt x="27475" y="18529"/>
                      <a:pt x="29044" y="19681"/>
                      <a:pt x="30808" y="19681"/>
                    </a:cubicBezTo>
                    <a:lnTo>
                      <a:pt x="39190" y="19681"/>
                    </a:lnTo>
                    <a:lnTo>
                      <a:pt x="32401" y="24583"/>
                    </a:lnTo>
                    <a:cubicBezTo>
                      <a:pt x="30980" y="25612"/>
                      <a:pt x="30367" y="27475"/>
                      <a:pt x="30931" y="29166"/>
                    </a:cubicBezTo>
                    <a:lnTo>
                      <a:pt x="33504" y="37058"/>
                    </a:lnTo>
                    <a:lnTo>
                      <a:pt x="26789" y="32156"/>
                    </a:lnTo>
                    <a:cubicBezTo>
                      <a:pt x="26078" y="31642"/>
                      <a:pt x="25220" y="31372"/>
                      <a:pt x="24387" y="31372"/>
                    </a:cubicBezTo>
                    <a:cubicBezTo>
                      <a:pt x="23529" y="31372"/>
                      <a:pt x="22696" y="31642"/>
                      <a:pt x="21961" y="32156"/>
                    </a:cubicBezTo>
                    <a:lnTo>
                      <a:pt x="15245" y="37058"/>
                    </a:lnTo>
                    <a:lnTo>
                      <a:pt x="17843" y="29166"/>
                    </a:lnTo>
                    <a:cubicBezTo>
                      <a:pt x="18382" y="27475"/>
                      <a:pt x="17794" y="25612"/>
                      <a:pt x="16348" y="24583"/>
                    </a:cubicBezTo>
                    <a:lnTo>
                      <a:pt x="9559" y="19681"/>
                    </a:lnTo>
                    <a:lnTo>
                      <a:pt x="17941" y="19681"/>
                    </a:lnTo>
                    <a:cubicBezTo>
                      <a:pt x="19706" y="19681"/>
                      <a:pt x="21274" y="18529"/>
                      <a:pt x="21813" y="16838"/>
                    </a:cubicBezTo>
                    <a:lnTo>
                      <a:pt x="24387" y="8947"/>
                    </a:lnTo>
                    <a:close/>
                    <a:moveTo>
                      <a:pt x="63601" y="8947"/>
                    </a:moveTo>
                    <a:lnTo>
                      <a:pt x="66150" y="16838"/>
                    </a:lnTo>
                    <a:cubicBezTo>
                      <a:pt x="66689" y="18529"/>
                      <a:pt x="68258" y="19681"/>
                      <a:pt x="70022" y="19681"/>
                    </a:cubicBezTo>
                    <a:lnTo>
                      <a:pt x="78404" y="19681"/>
                    </a:lnTo>
                    <a:lnTo>
                      <a:pt x="71615" y="24583"/>
                    </a:lnTo>
                    <a:cubicBezTo>
                      <a:pt x="70194" y="25612"/>
                      <a:pt x="69581" y="27475"/>
                      <a:pt x="70145" y="29166"/>
                    </a:cubicBezTo>
                    <a:lnTo>
                      <a:pt x="72718" y="37058"/>
                    </a:lnTo>
                    <a:lnTo>
                      <a:pt x="66003" y="32156"/>
                    </a:lnTo>
                    <a:cubicBezTo>
                      <a:pt x="65292" y="31642"/>
                      <a:pt x="64434" y="31372"/>
                      <a:pt x="63601" y="31372"/>
                    </a:cubicBezTo>
                    <a:cubicBezTo>
                      <a:pt x="62743" y="31372"/>
                      <a:pt x="61910" y="31642"/>
                      <a:pt x="61175" y="32156"/>
                    </a:cubicBezTo>
                    <a:lnTo>
                      <a:pt x="54459" y="37058"/>
                    </a:lnTo>
                    <a:lnTo>
                      <a:pt x="57057" y="29166"/>
                    </a:lnTo>
                    <a:cubicBezTo>
                      <a:pt x="57596" y="27475"/>
                      <a:pt x="57008" y="25612"/>
                      <a:pt x="55562" y="24583"/>
                    </a:cubicBezTo>
                    <a:lnTo>
                      <a:pt x="48773" y="19681"/>
                    </a:lnTo>
                    <a:lnTo>
                      <a:pt x="57155" y="19681"/>
                    </a:lnTo>
                    <a:cubicBezTo>
                      <a:pt x="58920" y="19681"/>
                      <a:pt x="60488" y="18529"/>
                      <a:pt x="61028" y="16838"/>
                    </a:cubicBezTo>
                    <a:lnTo>
                      <a:pt x="63601" y="8947"/>
                    </a:lnTo>
                    <a:close/>
                    <a:moveTo>
                      <a:pt x="102815" y="8947"/>
                    </a:moveTo>
                    <a:lnTo>
                      <a:pt x="105364" y="16838"/>
                    </a:lnTo>
                    <a:cubicBezTo>
                      <a:pt x="105903" y="18529"/>
                      <a:pt x="107472" y="19681"/>
                      <a:pt x="109236" y="19681"/>
                    </a:cubicBezTo>
                    <a:lnTo>
                      <a:pt x="117618" y="19681"/>
                    </a:lnTo>
                    <a:lnTo>
                      <a:pt x="110829" y="24583"/>
                    </a:lnTo>
                    <a:cubicBezTo>
                      <a:pt x="109408" y="25612"/>
                      <a:pt x="108795" y="27475"/>
                      <a:pt x="109359" y="29166"/>
                    </a:cubicBezTo>
                    <a:lnTo>
                      <a:pt x="111932" y="37058"/>
                    </a:lnTo>
                    <a:lnTo>
                      <a:pt x="105217" y="32156"/>
                    </a:lnTo>
                    <a:cubicBezTo>
                      <a:pt x="104506" y="31642"/>
                      <a:pt x="103648" y="31372"/>
                      <a:pt x="102815" y="31372"/>
                    </a:cubicBezTo>
                    <a:cubicBezTo>
                      <a:pt x="101957" y="31372"/>
                      <a:pt x="101124" y="31642"/>
                      <a:pt x="100389" y="32156"/>
                    </a:cubicBezTo>
                    <a:lnTo>
                      <a:pt x="93673" y="37058"/>
                    </a:lnTo>
                    <a:lnTo>
                      <a:pt x="96271" y="29166"/>
                    </a:lnTo>
                    <a:cubicBezTo>
                      <a:pt x="96810" y="27475"/>
                      <a:pt x="96222" y="25612"/>
                      <a:pt x="94776" y="24583"/>
                    </a:cubicBezTo>
                    <a:lnTo>
                      <a:pt x="87987" y="19681"/>
                    </a:lnTo>
                    <a:lnTo>
                      <a:pt x="96369" y="19681"/>
                    </a:lnTo>
                    <a:cubicBezTo>
                      <a:pt x="98134" y="19681"/>
                      <a:pt x="99702" y="18529"/>
                      <a:pt x="100242" y="16838"/>
                    </a:cubicBezTo>
                    <a:lnTo>
                      <a:pt x="102815" y="8947"/>
                    </a:lnTo>
                    <a:close/>
                    <a:moveTo>
                      <a:pt x="24387" y="1"/>
                    </a:moveTo>
                    <a:cubicBezTo>
                      <a:pt x="20907" y="1"/>
                      <a:pt x="17990" y="2133"/>
                      <a:pt x="16936" y="5442"/>
                    </a:cubicBezTo>
                    <a:lnTo>
                      <a:pt x="14976" y="11495"/>
                    </a:lnTo>
                    <a:lnTo>
                      <a:pt x="8530" y="11495"/>
                    </a:lnTo>
                    <a:cubicBezTo>
                      <a:pt x="5074" y="11495"/>
                      <a:pt x="2133" y="13628"/>
                      <a:pt x="1079" y="16912"/>
                    </a:cubicBezTo>
                    <a:cubicBezTo>
                      <a:pt x="1" y="20221"/>
                      <a:pt x="1128" y="23652"/>
                      <a:pt x="3947" y="25686"/>
                    </a:cubicBezTo>
                    <a:lnTo>
                      <a:pt x="9142" y="29460"/>
                    </a:lnTo>
                    <a:lnTo>
                      <a:pt x="7157" y="35514"/>
                    </a:lnTo>
                    <a:cubicBezTo>
                      <a:pt x="6079" y="38823"/>
                      <a:pt x="7206" y="42254"/>
                      <a:pt x="10000" y="44288"/>
                    </a:cubicBezTo>
                    <a:cubicBezTo>
                      <a:pt x="11397" y="45305"/>
                      <a:pt x="13003" y="45814"/>
                      <a:pt x="14608" y="45814"/>
                    </a:cubicBezTo>
                    <a:cubicBezTo>
                      <a:pt x="16213" y="45814"/>
                      <a:pt x="17819" y="45305"/>
                      <a:pt x="19216" y="44288"/>
                    </a:cubicBezTo>
                    <a:lnTo>
                      <a:pt x="24387" y="40514"/>
                    </a:lnTo>
                    <a:lnTo>
                      <a:pt x="29534" y="44288"/>
                    </a:lnTo>
                    <a:cubicBezTo>
                      <a:pt x="30931" y="45293"/>
                      <a:pt x="32548" y="45808"/>
                      <a:pt x="34141" y="45808"/>
                    </a:cubicBezTo>
                    <a:cubicBezTo>
                      <a:pt x="35759" y="45808"/>
                      <a:pt x="37352" y="45318"/>
                      <a:pt x="38749" y="44288"/>
                    </a:cubicBezTo>
                    <a:cubicBezTo>
                      <a:pt x="41568" y="42254"/>
                      <a:pt x="42670" y="38823"/>
                      <a:pt x="41592" y="35514"/>
                    </a:cubicBezTo>
                    <a:lnTo>
                      <a:pt x="39607" y="29460"/>
                    </a:lnTo>
                    <a:lnTo>
                      <a:pt x="43994" y="26274"/>
                    </a:lnTo>
                    <a:lnTo>
                      <a:pt x="48356" y="29460"/>
                    </a:lnTo>
                    <a:lnTo>
                      <a:pt x="46371" y="35514"/>
                    </a:lnTo>
                    <a:cubicBezTo>
                      <a:pt x="45293" y="38823"/>
                      <a:pt x="46420" y="42254"/>
                      <a:pt x="49214" y="44288"/>
                    </a:cubicBezTo>
                    <a:cubicBezTo>
                      <a:pt x="50611" y="45305"/>
                      <a:pt x="52217" y="45814"/>
                      <a:pt x="53822" y="45814"/>
                    </a:cubicBezTo>
                    <a:cubicBezTo>
                      <a:pt x="55427" y="45814"/>
                      <a:pt x="57033" y="45305"/>
                      <a:pt x="58430" y="44288"/>
                    </a:cubicBezTo>
                    <a:lnTo>
                      <a:pt x="63601" y="40514"/>
                    </a:lnTo>
                    <a:lnTo>
                      <a:pt x="68748" y="44288"/>
                    </a:lnTo>
                    <a:cubicBezTo>
                      <a:pt x="70145" y="45293"/>
                      <a:pt x="71762" y="45808"/>
                      <a:pt x="73355" y="45808"/>
                    </a:cubicBezTo>
                    <a:cubicBezTo>
                      <a:pt x="74973" y="45808"/>
                      <a:pt x="76566" y="45318"/>
                      <a:pt x="77963" y="44288"/>
                    </a:cubicBezTo>
                    <a:cubicBezTo>
                      <a:pt x="80782" y="42254"/>
                      <a:pt x="81884" y="38823"/>
                      <a:pt x="80806" y="35514"/>
                    </a:cubicBezTo>
                    <a:lnTo>
                      <a:pt x="78821" y="29460"/>
                    </a:lnTo>
                    <a:lnTo>
                      <a:pt x="83208" y="26274"/>
                    </a:lnTo>
                    <a:lnTo>
                      <a:pt x="87571" y="29460"/>
                    </a:lnTo>
                    <a:lnTo>
                      <a:pt x="85585" y="35514"/>
                    </a:lnTo>
                    <a:cubicBezTo>
                      <a:pt x="84507" y="38823"/>
                      <a:pt x="85634" y="42254"/>
                      <a:pt x="88428" y="44288"/>
                    </a:cubicBezTo>
                    <a:cubicBezTo>
                      <a:pt x="89825" y="45305"/>
                      <a:pt x="91431" y="45814"/>
                      <a:pt x="93036" y="45814"/>
                    </a:cubicBezTo>
                    <a:cubicBezTo>
                      <a:pt x="94641" y="45814"/>
                      <a:pt x="96247" y="45305"/>
                      <a:pt x="97644" y="44288"/>
                    </a:cubicBezTo>
                    <a:lnTo>
                      <a:pt x="102815" y="40514"/>
                    </a:lnTo>
                    <a:lnTo>
                      <a:pt x="107962" y="44288"/>
                    </a:lnTo>
                    <a:cubicBezTo>
                      <a:pt x="109359" y="45293"/>
                      <a:pt x="110976" y="45808"/>
                      <a:pt x="112569" y="45808"/>
                    </a:cubicBezTo>
                    <a:cubicBezTo>
                      <a:pt x="114187" y="45808"/>
                      <a:pt x="115780" y="45318"/>
                      <a:pt x="117177" y="44288"/>
                    </a:cubicBezTo>
                    <a:cubicBezTo>
                      <a:pt x="119996" y="42254"/>
                      <a:pt x="121099" y="38823"/>
                      <a:pt x="120020" y="35514"/>
                    </a:cubicBezTo>
                    <a:lnTo>
                      <a:pt x="118035" y="29460"/>
                    </a:lnTo>
                    <a:lnTo>
                      <a:pt x="123255" y="25686"/>
                    </a:lnTo>
                    <a:cubicBezTo>
                      <a:pt x="126049" y="23652"/>
                      <a:pt x="127177" y="20221"/>
                      <a:pt x="126123" y="16912"/>
                    </a:cubicBezTo>
                    <a:cubicBezTo>
                      <a:pt x="125044" y="13628"/>
                      <a:pt x="122128" y="11495"/>
                      <a:pt x="118648" y="11495"/>
                    </a:cubicBezTo>
                    <a:lnTo>
                      <a:pt x="112226" y="11495"/>
                    </a:lnTo>
                    <a:lnTo>
                      <a:pt x="110266" y="5442"/>
                    </a:lnTo>
                    <a:cubicBezTo>
                      <a:pt x="109187" y="2133"/>
                      <a:pt x="106271" y="1"/>
                      <a:pt x="102815" y="1"/>
                    </a:cubicBezTo>
                    <a:cubicBezTo>
                      <a:pt x="99335" y="1"/>
                      <a:pt x="96418" y="2133"/>
                      <a:pt x="95364" y="5442"/>
                    </a:cubicBezTo>
                    <a:lnTo>
                      <a:pt x="93404" y="11495"/>
                    </a:lnTo>
                    <a:lnTo>
                      <a:pt x="86958" y="11495"/>
                    </a:lnTo>
                    <a:cubicBezTo>
                      <a:pt x="85585" y="11495"/>
                      <a:pt x="84311" y="11839"/>
                      <a:pt x="83208" y="12427"/>
                    </a:cubicBezTo>
                    <a:cubicBezTo>
                      <a:pt x="82081" y="11839"/>
                      <a:pt x="80806" y="11495"/>
                      <a:pt x="79434" y="11495"/>
                    </a:cubicBezTo>
                    <a:lnTo>
                      <a:pt x="73012" y="11495"/>
                    </a:lnTo>
                    <a:lnTo>
                      <a:pt x="71052" y="5442"/>
                    </a:lnTo>
                    <a:cubicBezTo>
                      <a:pt x="69973" y="2133"/>
                      <a:pt x="67057" y="1"/>
                      <a:pt x="63601" y="1"/>
                    </a:cubicBezTo>
                    <a:cubicBezTo>
                      <a:pt x="60121" y="1"/>
                      <a:pt x="57204" y="2133"/>
                      <a:pt x="56150" y="5442"/>
                    </a:cubicBezTo>
                    <a:lnTo>
                      <a:pt x="54190" y="11495"/>
                    </a:lnTo>
                    <a:lnTo>
                      <a:pt x="47744" y="11495"/>
                    </a:lnTo>
                    <a:cubicBezTo>
                      <a:pt x="46371" y="11495"/>
                      <a:pt x="45097" y="11839"/>
                      <a:pt x="43994" y="12427"/>
                    </a:cubicBezTo>
                    <a:cubicBezTo>
                      <a:pt x="42867" y="11839"/>
                      <a:pt x="41592" y="11495"/>
                      <a:pt x="40220" y="11495"/>
                    </a:cubicBezTo>
                    <a:lnTo>
                      <a:pt x="33798" y="11495"/>
                    </a:lnTo>
                    <a:lnTo>
                      <a:pt x="31838" y="5442"/>
                    </a:lnTo>
                    <a:cubicBezTo>
                      <a:pt x="30759" y="2133"/>
                      <a:pt x="27843" y="1"/>
                      <a:pt x="24387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645CA7"/>
                  </a:gs>
                  <a:gs pos="100000">
                    <a:srgbClr val="D77EAD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>
                  <a:solidFill>
                    <a:schemeClr val="accent2"/>
                  </a:solidFill>
                </a:endParaRPr>
              </a:p>
            </p:txBody>
          </p:sp>
          <p:sp>
            <p:nvSpPr>
              <p:cNvPr id="597" name="Google Shape;597;p70"/>
              <p:cNvSpPr/>
              <p:nvPr/>
            </p:nvSpPr>
            <p:spPr>
              <a:xfrm>
                <a:off x="2906225" y="903525"/>
                <a:ext cx="1797125" cy="1797125"/>
              </a:xfrm>
              <a:custGeom>
                <a:avLst/>
                <a:gdLst/>
                <a:ahLst/>
                <a:cxnLst/>
                <a:rect l="l" t="t" r="r" b="b"/>
                <a:pathLst>
                  <a:path w="71885" h="71885" extrusionOk="0">
                    <a:moveTo>
                      <a:pt x="35955" y="8162"/>
                    </a:moveTo>
                    <a:cubicBezTo>
                      <a:pt x="51273" y="8162"/>
                      <a:pt x="63723" y="20637"/>
                      <a:pt x="63723" y="35955"/>
                    </a:cubicBezTo>
                    <a:cubicBezTo>
                      <a:pt x="63723" y="51273"/>
                      <a:pt x="51273" y="63723"/>
                      <a:pt x="35955" y="63723"/>
                    </a:cubicBezTo>
                    <a:cubicBezTo>
                      <a:pt x="20637" y="63723"/>
                      <a:pt x="8162" y="51273"/>
                      <a:pt x="8162" y="35955"/>
                    </a:cubicBezTo>
                    <a:cubicBezTo>
                      <a:pt x="8162" y="20637"/>
                      <a:pt x="20637" y="8162"/>
                      <a:pt x="35955" y="8162"/>
                    </a:cubicBezTo>
                    <a:close/>
                    <a:moveTo>
                      <a:pt x="35955" y="1"/>
                    </a:moveTo>
                    <a:cubicBezTo>
                      <a:pt x="16127" y="1"/>
                      <a:pt x="1" y="16127"/>
                      <a:pt x="1" y="35955"/>
                    </a:cubicBezTo>
                    <a:cubicBezTo>
                      <a:pt x="1" y="55782"/>
                      <a:pt x="16127" y="71885"/>
                      <a:pt x="35955" y="71885"/>
                    </a:cubicBezTo>
                    <a:cubicBezTo>
                      <a:pt x="55758" y="71885"/>
                      <a:pt x="71885" y="55782"/>
                      <a:pt x="71885" y="35955"/>
                    </a:cubicBezTo>
                    <a:cubicBezTo>
                      <a:pt x="71885" y="16127"/>
                      <a:pt x="55758" y="1"/>
                      <a:pt x="35955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645CA7"/>
                  </a:gs>
                  <a:gs pos="100000">
                    <a:srgbClr val="D77EAD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>
                  <a:solidFill>
                    <a:schemeClr val="accent2"/>
                  </a:solidFill>
                </a:endParaRPr>
              </a:p>
            </p:txBody>
          </p:sp>
          <p:sp>
            <p:nvSpPr>
              <p:cNvPr id="598" name="Google Shape;598;p70"/>
              <p:cNvSpPr/>
              <p:nvPr/>
            </p:nvSpPr>
            <p:spPr>
              <a:xfrm>
                <a:off x="3376175" y="1467375"/>
                <a:ext cx="857850" cy="613825"/>
              </a:xfrm>
              <a:custGeom>
                <a:avLst/>
                <a:gdLst/>
                <a:ahLst/>
                <a:cxnLst/>
                <a:rect l="l" t="t" r="r" b="b"/>
                <a:pathLst>
                  <a:path w="34314" h="24553" extrusionOk="0">
                    <a:moveTo>
                      <a:pt x="29816" y="1"/>
                    </a:moveTo>
                    <a:cubicBezTo>
                      <a:pt x="28774" y="1"/>
                      <a:pt x="27732" y="399"/>
                      <a:pt x="26936" y="1196"/>
                    </a:cubicBezTo>
                    <a:lnTo>
                      <a:pt x="13432" y="14700"/>
                    </a:lnTo>
                    <a:lnTo>
                      <a:pt x="7378" y="8622"/>
                    </a:lnTo>
                    <a:cubicBezTo>
                      <a:pt x="6581" y="7825"/>
                      <a:pt x="5534" y="7427"/>
                      <a:pt x="4486" y="7427"/>
                    </a:cubicBezTo>
                    <a:cubicBezTo>
                      <a:pt x="3438" y="7427"/>
                      <a:pt x="2390" y="7825"/>
                      <a:pt x="1594" y="8622"/>
                    </a:cubicBezTo>
                    <a:cubicBezTo>
                      <a:pt x="1" y="10215"/>
                      <a:pt x="1" y="12813"/>
                      <a:pt x="1594" y="14406"/>
                    </a:cubicBezTo>
                    <a:lnTo>
                      <a:pt x="10564" y="23351"/>
                    </a:lnTo>
                    <a:cubicBezTo>
                      <a:pt x="11348" y="24160"/>
                      <a:pt x="12402" y="24552"/>
                      <a:pt x="13432" y="24552"/>
                    </a:cubicBezTo>
                    <a:cubicBezTo>
                      <a:pt x="14485" y="24552"/>
                      <a:pt x="15539" y="24160"/>
                      <a:pt x="16324" y="23351"/>
                    </a:cubicBezTo>
                    <a:lnTo>
                      <a:pt x="32695" y="6980"/>
                    </a:lnTo>
                    <a:cubicBezTo>
                      <a:pt x="34313" y="5387"/>
                      <a:pt x="34313" y="2813"/>
                      <a:pt x="32695" y="1196"/>
                    </a:cubicBezTo>
                    <a:cubicBezTo>
                      <a:pt x="31899" y="399"/>
                      <a:pt x="30857" y="1"/>
                      <a:pt x="2981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645CA7"/>
                  </a:gs>
                  <a:gs pos="100000">
                    <a:srgbClr val="D77EAD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>
                  <a:solidFill>
                    <a:schemeClr val="accent2"/>
                  </a:solidFill>
                </a:endParaRPr>
              </a:p>
            </p:txBody>
          </p:sp>
        </p:grpSp>
      </p:grpSp>
      <p:grpSp>
        <p:nvGrpSpPr>
          <p:cNvPr id="599" name="Google Shape;599;p70"/>
          <p:cNvGrpSpPr/>
          <p:nvPr/>
        </p:nvGrpSpPr>
        <p:grpSpPr>
          <a:xfrm>
            <a:off x="5116030" y="1203629"/>
            <a:ext cx="741300" cy="741300"/>
            <a:chOff x="4718187" y="981159"/>
            <a:chExt cx="741300" cy="741300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600" name="Google Shape;600;p70"/>
            <p:cNvSpPr/>
            <p:nvPr/>
          </p:nvSpPr>
          <p:spPr>
            <a:xfrm>
              <a:off x="4718187" y="981159"/>
              <a:ext cx="741300" cy="741300"/>
            </a:xfrm>
            <a:prstGeom prst="ellipse">
              <a:avLst/>
            </a:prstGeom>
            <a:solidFill>
              <a:srgbClr val="FFFFFF">
                <a:alpha val="76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chemeClr val="accent2"/>
                </a:solidFill>
              </a:endParaRPr>
            </a:p>
          </p:txBody>
        </p:sp>
        <p:grpSp>
          <p:nvGrpSpPr>
            <p:cNvPr id="601" name="Google Shape;601;p70"/>
            <p:cNvGrpSpPr/>
            <p:nvPr/>
          </p:nvGrpSpPr>
          <p:grpSpPr>
            <a:xfrm>
              <a:off x="4891497" y="1148285"/>
              <a:ext cx="384680" cy="407027"/>
              <a:chOff x="1343800" y="228000"/>
              <a:chExt cx="4931800" cy="5218300"/>
            </a:xfrm>
          </p:grpSpPr>
          <p:sp>
            <p:nvSpPr>
              <p:cNvPr id="602" name="Google Shape;602;p70"/>
              <p:cNvSpPr/>
              <p:nvPr/>
            </p:nvSpPr>
            <p:spPr>
              <a:xfrm>
                <a:off x="1799650" y="228000"/>
                <a:ext cx="4020075" cy="5218300"/>
              </a:xfrm>
              <a:custGeom>
                <a:avLst/>
                <a:gdLst/>
                <a:ahLst/>
                <a:cxnLst/>
                <a:rect l="l" t="t" r="r" b="b"/>
                <a:pathLst>
                  <a:path w="160803" h="208732" extrusionOk="0">
                    <a:moveTo>
                      <a:pt x="80389" y="8156"/>
                    </a:moveTo>
                    <a:cubicBezTo>
                      <a:pt x="84305" y="8156"/>
                      <a:pt x="88220" y="9633"/>
                      <a:pt x="91271" y="12586"/>
                    </a:cubicBezTo>
                    <a:cubicBezTo>
                      <a:pt x="95769" y="16939"/>
                      <a:pt x="101653" y="19293"/>
                      <a:pt x="107794" y="19293"/>
                    </a:cubicBezTo>
                    <a:cubicBezTo>
                      <a:pt x="108914" y="19293"/>
                      <a:pt x="110042" y="19215"/>
                      <a:pt x="111173" y="19056"/>
                    </a:cubicBezTo>
                    <a:cubicBezTo>
                      <a:pt x="111931" y="18948"/>
                      <a:pt x="112685" y="18895"/>
                      <a:pt x="113428" y="18895"/>
                    </a:cubicBezTo>
                    <a:cubicBezTo>
                      <a:pt x="120922" y="18895"/>
                      <a:pt x="127432" y="24247"/>
                      <a:pt x="128770" y="31850"/>
                    </a:cubicBezTo>
                    <a:cubicBezTo>
                      <a:pt x="130069" y="39129"/>
                      <a:pt x="134529" y="45305"/>
                      <a:pt x="141073" y="48761"/>
                    </a:cubicBezTo>
                    <a:cubicBezTo>
                      <a:pt x="148573" y="52756"/>
                      <a:pt x="151538" y="61848"/>
                      <a:pt x="147789" y="69471"/>
                    </a:cubicBezTo>
                    <a:cubicBezTo>
                      <a:pt x="144553" y="76113"/>
                      <a:pt x="144553" y="83735"/>
                      <a:pt x="147789" y="90377"/>
                    </a:cubicBezTo>
                    <a:cubicBezTo>
                      <a:pt x="151538" y="98023"/>
                      <a:pt x="148573" y="107116"/>
                      <a:pt x="141073" y="111087"/>
                    </a:cubicBezTo>
                    <a:cubicBezTo>
                      <a:pt x="134529" y="114542"/>
                      <a:pt x="130069" y="120719"/>
                      <a:pt x="128770" y="127998"/>
                    </a:cubicBezTo>
                    <a:cubicBezTo>
                      <a:pt x="127455" y="135621"/>
                      <a:pt x="120930" y="140953"/>
                      <a:pt x="113436" y="140953"/>
                    </a:cubicBezTo>
                    <a:cubicBezTo>
                      <a:pt x="112690" y="140953"/>
                      <a:pt x="111934" y="140900"/>
                      <a:pt x="111173" y="140791"/>
                    </a:cubicBezTo>
                    <a:cubicBezTo>
                      <a:pt x="110042" y="140632"/>
                      <a:pt x="108914" y="140554"/>
                      <a:pt x="107794" y="140554"/>
                    </a:cubicBezTo>
                    <a:cubicBezTo>
                      <a:pt x="101653" y="140554"/>
                      <a:pt x="95769" y="142909"/>
                      <a:pt x="91271" y="147262"/>
                    </a:cubicBezTo>
                    <a:cubicBezTo>
                      <a:pt x="88220" y="150215"/>
                      <a:pt x="84305" y="151692"/>
                      <a:pt x="80389" y="151692"/>
                    </a:cubicBezTo>
                    <a:cubicBezTo>
                      <a:pt x="76474" y="151692"/>
                      <a:pt x="72559" y="150215"/>
                      <a:pt x="69508" y="147262"/>
                    </a:cubicBezTo>
                    <a:cubicBezTo>
                      <a:pt x="65022" y="142924"/>
                      <a:pt x="59140" y="140571"/>
                      <a:pt x="53013" y="140571"/>
                    </a:cubicBezTo>
                    <a:cubicBezTo>
                      <a:pt x="51886" y="140571"/>
                      <a:pt x="50758" y="140644"/>
                      <a:pt x="49631" y="140791"/>
                    </a:cubicBezTo>
                    <a:cubicBezTo>
                      <a:pt x="48870" y="140900"/>
                      <a:pt x="48114" y="140953"/>
                      <a:pt x="47367" y="140953"/>
                    </a:cubicBezTo>
                    <a:cubicBezTo>
                      <a:pt x="39873" y="140953"/>
                      <a:pt x="33347" y="135621"/>
                      <a:pt x="32009" y="127998"/>
                    </a:cubicBezTo>
                    <a:cubicBezTo>
                      <a:pt x="30735" y="120719"/>
                      <a:pt x="26250" y="114542"/>
                      <a:pt x="19730" y="111087"/>
                    </a:cubicBezTo>
                    <a:cubicBezTo>
                      <a:pt x="12206" y="107116"/>
                      <a:pt x="9265" y="98023"/>
                      <a:pt x="12990" y="90377"/>
                    </a:cubicBezTo>
                    <a:cubicBezTo>
                      <a:pt x="16250" y="83735"/>
                      <a:pt x="16250" y="76113"/>
                      <a:pt x="12990" y="69471"/>
                    </a:cubicBezTo>
                    <a:cubicBezTo>
                      <a:pt x="9265" y="61848"/>
                      <a:pt x="12206" y="52756"/>
                      <a:pt x="19730" y="48761"/>
                    </a:cubicBezTo>
                    <a:cubicBezTo>
                      <a:pt x="26250" y="45305"/>
                      <a:pt x="30735" y="39129"/>
                      <a:pt x="32009" y="31850"/>
                    </a:cubicBezTo>
                    <a:cubicBezTo>
                      <a:pt x="33347" y="24247"/>
                      <a:pt x="39857" y="18895"/>
                      <a:pt x="47369" y="18895"/>
                    </a:cubicBezTo>
                    <a:cubicBezTo>
                      <a:pt x="48115" y="18895"/>
                      <a:pt x="48870" y="18948"/>
                      <a:pt x="49631" y="19056"/>
                    </a:cubicBezTo>
                    <a:cubicBezTo>
                      <a:pt x="50761" y="19215"/>
                      <a:pt x="51889" y="19293"/>
                      <a:pt x="53008" y="19293"/>
                    </a:cubicBezTo>
                    <a:cubicBezTo>
                      <a:pt x="59144" y="19293"/>
                      <a:pt x="65010" y="16939"/>
                      <a:pt x="69508" y="12586"/>
                    </a:cubicBezTo>
                    <a:cubicBezTo>
                      <a:pt x="72559" y="9633"/>
                      <a:pt x="76474" y="8156"/>
                      <a:pt x="80389" y="8156"/>
                    </a:cubicBezTo>
                    <a:close/>
                    <a:moveTo>
                      <a:pt x="55121" y="148855"/>
                    </a:moveTo>
                    <a:cubicBezTo>
                      <a:pt x="58381" y="149296"/>
                      <a:pt x="61420" y="150766"/>
                      <a:pt x="63846" y="153119"/>
                    </a:cubicBezTo>
                    <a:cubicBezTo>
                      <a:pt x="67424" y="156575"/>
                      <a:pt x="71787" y="158707"/>
                      <a:pt x="76321" y="159491"/>
                    </a:cubicBezTo>
                    <a:lnTo>
                      <a:pt x="76321" y="180250"/>
                    </a:lnTo>
                    <a:lnTo>
                      <a:pt x="55121" y="196426"/>
                    </a:lnTo>
                    <a:lnTo>
                      <a:pt x="55121" y="148855"/>
                    </a:lnTo>
                    <a:close/>
                    <a:moveTo>
                      <a:pt x="105658" y="148855"/>
                    </a:moveTo>
                    <a:lnTo>
                      <a:pt x="105658" y="196426"/>
                    </a:lnTo>
                    <a:lnTo>
                      <a:pt x="84482" y="180250"/>
                    </a:lnTo>
                    <a:lnTo>
                      <a:pt x="84482" y="159491"/>
                    </a:lnTo>
                    <a:cubicBezTo>
                      <a:pt x="89017" y="158707"/>
                      <a:pt x="93379" y="156575"/>
                      <a:pt x="96957" y="153119"/>
                    </a:cubicBezTo>
                    <a:cubicBezTo>
                      <a:pt x="99384" y="150766"/>
                      <a:pt x="102423" y="149296"/>
                      <a:pt x="105658" y="148855"/>
                    </a:cubicBezTo>
                    <a:close/>
                    <a:moveTo>
                      <a:pt x="80402" y="1"/>
                    </a:moveTo>
                    <a:cubicBezTo>
                      <a:pt x="74446" y="1"/>
                      <a:pt x="68490" y="2243"/>
                      <a:pt x="63846" y="6728"/>
                    </a:cubicBezTo>
                    <a:cubicBezTo>
                      <a:pt x="60874" y="9597"/>
                      <a:pt x="57002" y="11143"/>
                      <a:pt x="52950" y="11143"/>
                    </a:cubicBezTo>
                    <a:cubicBezTo>
                      <a:pt x="52224" y="11143"/>
                      <a:pt x="51492" y="11093"/>
                      <a:pt x="50758" y="10993"/>
                    </a:cubicBezTo>
                    <a:cubicBezTo>
                      <a:pt x="49608" y="10829"/>
                      <a:pt x="48466" y="10750"/>
                      <a:pt x="47338" y="10750"/>
                    </a:cubicBezTo>
                    <a:cubicBezTo>
                      <a:pt x="35943" y="10750"/>
                      <a:pt x="26000" y="18856"/>
                      <a:pt x="23970" y="30453"/>
                    </a:cubicBezTo>
                    <a:cubicBezTo>
                      <a:pt x="23137" y="35232"/>
                      <a:pt x="20196" y="39276"/>
                      <a:pt x="15907" y="41555"/>
                    </a:cubicBezTo>
                    <a:cubicBezTo>
                      <a:pt x="4486" y="47609"/>
                      <a:pt x="1" y="61456"/>
                      <a:pt x="5662" y="73049"/>
                    </a:cubicBezTo>
                    <a:cubicBezTo>
                      <a:pt x="7795" y="77412"/>
                      <a:pt x="7795" y="82436"/>
                      <a:pt x="5662" y="86798"/>
                    </a:cubicBezTo>
                    <a:cubicBezTo>
                      <a:pt x="1" y="98416"/>
                      <a:pt x="4486" y="112239"/>
                      <a:pt x="15907" y="118292"/>
                    </a:cubicBezTo>
                    <a:cubicBezTo>
                      <a:pt x="20196" y="120572"/>
                      <a:pt x="23137" y="124615"/>
                      <a:pt x="23970" y="129419"/>
                    </a:cubicBezTo>
                    <a:cubicBezTo>
                      <a:pt x="25980" y="140865"/>
                      <a:pt x="35735" y="148928"/>
                      <a:pt x="46960" y="149100"/>
                    </a:cubicBezTo>
                    <a:lnTo>
                      <a:pt x="46960" y="204661"/>
                    </a:lnTo>
                    <a:cubicBezTo>
                      <a:pt x="46960" y="206205"/>
                      <a:pt x="47842" y="207627"/>
                      <a:pt x="49239" y="208313"/>
                    </a:cubicBezTo>
                    <a:cubicBezTo>
                      <a:pt x="49811" y="208594"/>
                      <a:pt x="50424" y="208731"/>
                      <a:pt x="51035" y="208731"/>
                    </a:cubicBezTo>
                    <a:cubicBezTo>
                      <a:pt x="51915" y="208731"/>
                      <a:pt x="52790" y="208446"/>
                      <a:pt x="53528" y="207896"/>
                    </a:cubicBezTo>
                    <a:lnTo>
                      <a:pt x="80389" y="187407"/>
                    </a:lnTo>
                    <a:lnTo>
                      <a:pt x="107276" y="207896"/>
                    </a:lnTo>
                    <a:cubicBezTo>
                      <a:pt x="107986" y="208435"/>
                      <a:pt x="108869" y="208730"/>
                      <a:pt x="109751" y="208730"/>
                    </a:cubicBezTo>
                    <a:cubicBezTo>
                      <a:pt x="110364" y="208730"/>
                      <a:pt x="110976" y="208583"/>
                      <a:pt x="111540" y="208313"/>
                    </a:cubicBezTo>
                    <a:cubicBezTo>
                      <a:pt x="112937" y="207627"/>
                      <a:pt x="113819" y="206205"/>
                      <a:pt x="113819" y="204661"/>
                    </a:cubicBezTo>
                    <a:lnTo>
                      <a:pt x="113819" y="149100"/>
                    </a:lnTo>
                    <a:cubicBezTo>
                      <a:pt x="125069" y="148928"/>
                      <a:pt x="134799" y="140865"/>
                      <a:pt x="136809" y="129419"/>
                    </a:cubicBezTo>
                    <a:cubicBezTo>
                      <a:pt x="137642" y="124615"/>
                      <a:pt x="140608" y="120572"/>
                      <a:pt x="144897" y="118292"/>
                    </a:cubicBezTo>
                    <a:cubicBezTo>
                      <a:pt x="156293" y="112239"/>
                      <a:pt x="160803" y="98416"/>
                      <a:pt x="155117" y="86798"/>
                    </a:cubicBezTo>
                    <a:cubicBezTo>
                      <a:pt x="152984" y="82436"/>
                      <a:pt x="152984" y="77412"/>
                      <a:pt x="155117" y="73049"/>
                    </a:cubicBezTo>
                    <a:cubicBezTo>
                      <a:pt x="160803" y="61456"/>
                      <a:pt x="156293" y="47609"/>
                      <a:pt x="144897" y="41555"/>
                    </a:cubicBezTo>
                    <a:cubicBezTo>
                      <a:pt x="140608" y="39276"/>
                      <a:pt x="137642" y="35232"/>
                      <a:pt x="136809" y="30428"/>
                    </a:cubicBezTo>
                    <a:cubicBezTo>
                      <a:pt x="134779" y="18854"/>
                      <a:pt x="124857" y="10750"/>
                      <a:pt x="113447" y="10750"/>
                    </a:cubicBezTo>
                    <a:cubicBezTo>
                      <a:pt x="112317" y="10750"/>
                      <a:pt x="111173" y="10829"/>
                      <a:pt x="110021" y="10993"/>
                    </a:cubicBezTo>
                    <a:cubicBezTo>
                      <a:pt x="109291" y="11093"/>
                      <a:pt x="108562" y="11143"/>
                      <a:pt x="107837" y="11143"/>
                    </a:cubicBezTo>
                    <a:cubicBezTo>
                      <a:pt x="103795" y="11143"/>
                      <a:pt x="99909" y="9597"/>
                      <a:pt x="96957" y="6728"/>
                    </a:cubicBezTo>
                    <a:cubicBezTo>
                      <a:pt x="92313" y="2243"/>
                      <a:pt x="86357" y="1"/>
                      <a:pt x="80402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645CA7"/>
                  </a:gs>
                  <a:gs pos="100000">
                    <a:srgbClr val="D77EAD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>
                  <a:solidFill>
                    <a:schemeClr val="accent2"/>
                  </a:solidFill>
                </a:endParaRPr>
              </a:p>
            </p:txBody>
          </p:sp>
          <p:sp>
            <p:nvSpPr>
              <p:cNvPr id="603" name="Google Shape;603;p70"/>
              <p:cNvSpPr/>
              <p:nvPr/>
            </p:nvSpPr>
            <p:spPr>
              <a:xfrm>
                <a:off x="2325375" y="860050"/>
                <a:ext cx="2982125" cy="2731500"/>
              </a:xfrm>
              <a:custGeom>
                <a:avLst/>
                <a:gdLst/>
                <a:ahLst/>
                <a:cxnLst/>
                <a:rect l="l" t="t" r="r" b="b"/>
                <a:pathLst>
                  <a:path w="119285" h="109260" extrusionOk="0">
                    <a:moveTo>
                      <a:pt x="59345" y="0"/>
                    </a:moveTo>
                    <a:cubicBezTo>
                      <a:pt x="51165" y="0"/>
                      <a:pt x="42921" y="1836"/>
                      <a:pt x="35244" y="5612"/>
                    </a:cubicBezTo>
                    <a:cubicBezTo>
                      <a:pt x="33234" y="6592"/>
                      <a:pt x="32401" y="9043"/>
                      <a:pt x="33381" y="11077"/>
                    </a:cubicBezTo>
                    <a:cubicBezTo>
                      <a:pt x="34096" y="12508"/>
                      <a:pt x="35532" y="13342"/>
                      <a:pt x="37033" y="13342"/>
                    </a:cubicBezTo>
                    <a:cubicBezTo>
                      <a:pt x="37641" y="13342"/>
                      <a:pt x="38260" y="13205"/>
                      <a:pt x="38847" y="12916"/>
                    </a:cubicBezTo>
                    <a:cubicBezTo>
                      <a:pt x="45369" y="9708"/>
                      <a:pt x="52376" y="8148"/>
                      <a:pt x="59330" y="8148"/>
                    </a:cubicBezTo>
                    <a:cubicBezTo>
                      <a:pt x="71397" y="8148"/>
                      <a:pt x="83301" y="12847"/>
                      <a:pt x="92227" y="21788"/>
                    </a:cubicBezTo>
                    <a:cubicBezTo>
                      <a:pt x="110363" y="39900"/>
                      <a:pt x="110363" y="69384"/>
                      <a:pt x="92227" y="87520"/>
                    </a:cubicBezTo>
                    <a:cubicBezTo>
                      <a:pt x="83159" y="96564"/>
                      <a:pt x="71272" y="101098"/>
                      <a:pt x="59360" y="101098"/>
                    </a:cubicBezTo>
                    <a:cubicBezTo>
                      <a:pt x="47474" y="101098"/>
                      <a:pt x="35562" y="96564"/>
                      <a:pt x="26494" y="87520"/>
                    </a:cubicBezTo>
                    <a:cubicBezTo>
                      <a:pt x="12426" y="73428"/>
                      <a:pt x="8872" y="51983"/>
                      <a:pt x="17647" y="34116"/>
                    </a:cubicBezTo>
                    <a:cubicBezTo>
                      <a:pt x="18627" y="32106"/>
                      <a:pt x="17818" y="29655"/>
                      <a:pt x="15784" y="28675"/>
                    </a:cubicBezTo>
                    <a:cubicBezTo>
                      <a:pt x="15205" y="28385"/>
                      <a:pt x="14588" y="28248"/>
                      <a:pt x="13981" y="28248"/>
                    </a:cubicBezTo>
                    <a:cubicBezTo>
                      <a:pt x="12481" y="28248"/>
                      <a:pt x="11034" y="29082"/>
                      <a:pt x="10318" y="30513"/>
                    </a:cubicBezTo>
                    <a:cubicBezTo>
                      <a:pt x="0" y="51517"/>
                      <a:pt x="4191" y="76736"/>
                      <a:pt x="20735" y="93280"/>
                    </a:cubicBezTo>
                    <a:cubicBezTo>
                      <a:pt x="31396" y="103917"/>
                      <a:pt x="45366" y="109260"/>
                      <a:pt x="59360" y="109260"/>
                    </a:cubicBezTo>
                    <a:cubicBezTo>
                      <a:pt x="73355" y="109260"/>
                      <a:pt x="87350" y="103917"/>
                      <a:pt x="97986" y="93280"/>
                    </a:cubicBezTo>
                    <a:cubicBezTo>
                      <a:pt x="119284" y="71982"/>
                      <a:pt x="119284" y="37302"/>
                      <a:pt x="97986" y="16004"/>
                    </a:cubicBezTo>
                    <a:cubicBezTo>
                      <a:pt x="87496" y="5514"/>
                      <a:pt x="73518" y="0"/>
                      <a:pt x="59345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645CA7"/>
                  </a:gs>
                  <a:gs pos="100000">
                    <a:srgbClr val="D77EAD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>
                  <a:solidFill>
                    <a:schemeClr val="accent2"/>
                  </a:solidFill>
                </a:endParaRPr>
              </a:p>
            </p:txBody>
          </p:sp>
          <p:sp>
            <p:nvSpPr>
              <p:cNvPr id="604" name="Google Shape;604;p70"/>
              <p:cNvSpPr/>
              <p:nvPr/>
            </p:nvSpPr>
            <p:spPr>
              <a:xfrm>
                <a:off x="2863325" y="1268100"/>
                <a:ext cx="1895175" cy="1789775"/>
              </a:xfrm>
              <a:custGeom>
                <a:avLst/>
                <a:gdLst/>
                <a:ahLst/>
                <a:cxnLst/>
                <a:rect l="l" t="t" r="r" b="b"/>
                <a:pathLst>
                  <a:path w="75807" h="71591" extrusionOk="0">
                    <a:moveTo>
                      <a:pt x="37892" y="9951"/>
                    </a:moveTo>
                    <a:lnTo>
                      <a:pt x="43430" y="27058"/>
                    </a:lnTo>
                    <a:cubicBezTo>
                      <a:pt x="43970" y="28725"/>
                      <a:pt x="45538" y="29876"/>
                      <a:pt x="47303" y="29876"/>
                    </a:cubicBezTo>
                    <a:lnTo>
                      <a:pt x="65366" y="29876"/>
                    </a:lnTo>
                    <a:lnTo>
                      <a:pt x="50734" y="40440"/>
                    </a:lnTo>
                    <a:cubicBezTo>
                      <a:pt x="49288" y="41494"/>
                      <a:pt x="48700" y="43332"/>
                      <a:pt x="49239" y="45023"/>
                    </a:cubicBezTo>
                    <a:lnTo>
                      <a:pt x="54852" y="62130"/>
                    </a:lnTo>
                    <a:lnTo>
                      <a:pt x="40293" y="51518"/>
                    </a:lnTo>
                    <a:cubicBezTo>
                      <a:pt x="39583" y="50991"/>
                      <a:pt x="38743" y="50727"/>
                      <a:pt x="37901" y="50727"/>
                    </a:cubicBezTo>
                    <a:cubicBezTo>
                      <a:pt x="37058" y="50727"/>
                      <a:pt x="36213" y="50991"/>
                      <a:pt x="35490" y="51518"/>
                    </a:cubicBezTo>
                    <a:lnTo>
                      <a:pt x="20956" y="62130"/>
                    </a:lnTo>
                    <a:lnTo>
                      <a:pt x="26544" y="45023"/>
                    </a:lnTo>
                    <a:cubicBezTo>
                      <a:pt x="27108" y="43332"/>
                      <a:pt x="26495" y="41494"/>
                      <a:pt x="25073" y="40440"/>
                    </a:cubicBezTo>
                    <a:lnTo>
                      <a:pt x="10442" y="29876"/>
                    </a:lnTo>
                    <a:lnTo>
                      <a:pt x="28505" y="29876"/>
                    </a:lnTo>
                    <a:cubicBezTo>
                      <a:pt x="30269" y="29876"/>
                      <a:pt x="31838" y="28725"/>
                      <a:pt x="32377" y="27058"/>
                    </a:cubicBezTo>
                    <a:lnTo>
                      <a:pt x="37892" y="9951"/>
                    </a:lnTo>
                    <a:close/>
                    <a:moveTo>
                      <a:pt x="37892" y="0"/>
                    </a:moveTo>
                    <a:cubicBezTo>
                      <a:pt x="34705" y="0"/>
                      <a:pt x="31887" y="2059"/>
                      <a:pt x="30907" y="5098"/>
                    </a:cubicBezTo>
                    <a:lnTo>
                      <a:pt x="25539" y="21715"/>
                    </a:lnTo>
                    <a:lnTo>
                      <a:pt x="7991" y="21715"/>
                    </a:lnTo>
                    <a:cubicBezTo>
                      <a:pt x="4780" y="21715"/>
                      <a:pt x="1962" y="23774"/>
                      <a:pt x="981" y="26813"/>
                    </a:cubicBezTo>
                    <a:cubicBezTo>
                      <a:pt x="1" y="29852"/>
                      <a:pt x="1079" y="33161"/>
                      <a:pt x="3677" y="35023"/>
                    </a:cubicBezTo>
                    <a:lnTo>
                      <a:pt x="17892" y="45317"/>
                    </a:lnTo>
                    <a:lnTo>
                      <a:pt x="12427" y="61934"/>
                    </a:lnTo>
                    <a:cubicBezTo>
                      <a:pt x="11447" y="64973"/>
                      <a:pt x="12525" y="68306"/>
                      <a:pt x="15098" y="70169"/>
                    </a:cubicBezTo>
                    <a:cubicBezTo>
                      <a:pt x="16397" y="71112"/>
                      <a:pt x="17917" y="71584"/>
                      <a:pt x="19436" y="71584"/>
                    </a:cubicBezTo>
                    <a:cubicBezTo>
                      <a:pt x="20956" y="71584"/>
                      <a:pt x="22475" y="71112"/>
                      <a:pt x="23774" y="70169"/>
                    </a:cubicBezTo>
                    <a:lnTo>
                      <a:pt x="37892" y="59851"/>
                    </a:lnTo>
                    <a:lnTo>
                      <a:pt x="52033" y="70169"/>
                    </a:lnTo>
                    <a:cubicBezTo>
                      <a:pt x="53332" y="71125"/>
                      <a:pt x="54852" y="71590"/>
                      <a:pt x="56371" y="71590"/>
                    </a:cubicBezTo>
                    <a:cubicBezTo>
                      <a:pt x="57891" y="71590"/>
                      <a:pt x="59410" y="71125"/>
                      <a:pt x="60685" y="70169"/>
                    </a:cubicBezTo>
                    <a:cubicBezTo>
                      <a:pt x="63283" y="68306"/>
                      <a:pt x="64361" y="64998"/>
                      <a:pt x="63356" y="61934"/>
                    </a:cubicBezTo>
                    <a:lnTo>
                      <a:pt x="57915" y="45317"/>
                    </a:lnTo>
                    <a:lnTo>
                      <a:pt x="72130" y="35023"/>
                    </a:lnTo>
                    <a:cubicBezTo>
                      <a:pt x="74728" y="33161"/>
                      <a:pt x="75807" y="29852"/>
                      <a:pt x="74826" y="26813"/>
                    </a:cubicBezTo>
                    <a:cubicBezTo>
                      <a:pt x="73821" y="23774"/>
                      <a:pt x="71027" y="21715"/>
                      <a:pt x="67817" y="21715"/>
                    </a:cubicBezTo>
                    <a:lnTo>
                      <a:pt x="50268" y="21715"/>
                    </a:lnTo>
                    <a:lnTo>
                      <a:pt x="44901" y="5098"/>
                    </a:lnTo>
                    <a:cubicBezTo>
                      <a:pt x="43921" y="2059"/>
                      <a:pt x="41102" y="0"/>
                      <a:pt x="37892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645CA7"/>
                  </a:gs>
                  <a:gs pos="100000">
                    <a:srgbClr val="D77EAD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>
                  <a:solidFill>
                    <a:schemeClr val="accent2"/>
                  </a:solidFill>
                </a:endParaRPr>
              </a:p>
            </p:txBody>
          </p:sp>
          <p:sp>
            <p:nvSpPr>
              <p:cNvPr id="605" name="Google Shape;605;p70"/>
              <p:cNvSpPr/>
              <p:nvPr/>
            </p:nvSpPr>
            <p:spPr>
              <a:xfrm>
                <a:off x="2813700" y="1230725"/>
                <a:ext cx="204075" cy="203450"/>
              </a:xfrm>
              <a:custGeom>
                <a:avLst/>
                <a:gdLst/>
                <a:ahLst/>
                <a:cxnLst/>
                <a:rect l="l" t="t" r="r" b="b"/>
                <a:pathLst>
                  <a:path w="8163" h="8138" extrusionOk="0">
                    <a:moveTo>
                      <a:pt x="4094" y="0"/>
                    </a:moveTo>
                    <a:cubicBezTo>
                      <a:pt x="3015" y="0"/>
                      <a:pt x="1961" y="441"/>
                      <a:pt x="1202" y="1177"/>
                    </a:cubicBezTo>
                    <a:cubicBezTo>
                      <a:pt x="442" y="1936"/>
                      <a:pt x="1" y="2990"/>
                      <a:pt x="1" y="4069"/>
                    </a:cubicBezTo>
                    <a:cubicBezTo>
                      <a:pt x="1" y="5147"/>
                      <a:pt x="442" y="6201"/>
                      <a:pt x="1202" y="6961"/>
                    </a:cubicBezTo>
                    <a:cubicBezTo>
                      <a:pt x="1961" y="7720"/>
                      <a:pt x="3015" y="8137"/>
                      <a:pt x="4094" y="8137"/>
                    </a:cubicBezTo>
                    <a:cubicBezTo>
                      <a:pt x="5148" y="8137"/>
                      <a:pt x="6201" y="7720"/>
                      <a:pt x="6961" y="6961"/>
                    </a:cubicBezTo>
                    <a:cubicBezTo>
                      <a:pt x="7721" y="6201"/>
                      <a:pt x="8162" y="5147"/>
                      <a:pt x="8162" y="4069"/>
                    </a:cubicBezTo>
                    <a:cubicBezTo>
                      <a:pt x="8162" y="2990"/>
                      <a:pt x="7721" y="1936"/>
                      <a:pt x="6961" y="1177"/>
                    </a:cubicBezTo>
                    <a:cubicBezTo>
                      <a:pt x="6201" y="441"/>
                      <a:pt x="5148" y="0"/>
                      <a:pt x="409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645CA7"/>
                  </a:gs>
                  <a:gs pos="100000">
                    <a:srgbClr val="D77EAD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>
                  <a:solidFill>
                    <a:schemeClr val="accent2"/>
                  </a:solidFill>
                </a:endParaRPr>
              </a:p>
            </p:txBody>
          </p:sp>
          <p:sp>
            <p:nvSpPr>
              <p:cNvPr id="606" name="Google Shape;606;p70"/>
              <p:cNvSpPr/>
              <p:nvPr/>
            </p:nvSpPr>
            <p:spPr>
              <a:xfrm>
                <a:off x="1751250" y="228925"/>
                <a:ext cx="203450" cy="350500"/>
              </a:xfrm>
              <a:custGeom>
                <a:avLst/>
                <a:gdLst/>
                <a:ahLst/>
                <a:cxnLst/>
                <a:rect l="l" t="t" r="r" b="b"/>
                <a:pathLst>
                  <a:path w="8138" h="14020" extrusionOk="0">
                    <a:moveTo>
                      <a:pt x="4069" y="0"/>
                    </a:moveTo>
                    <a:cubicBezTo>
                      <a:pt x="1814" y="0"/>
                      <a:pt x="1" y="1814"/>
                      <a:pt x="1" y="4069"/>
                    </a:cubicBezTo>
                    <a:lnTo>
                      <a:pt x="1" y="9951"/>
                    </a:lnTo>
                    <a:cubicBezTo>
                      <a:pt x="1" y="12206"/>
                      <a:pt x="1814" y="14019"/>
                      <a:pt x="4069" y="14019"/>
                    </a:cubicBezTo>
                    <a:cubicBezTo>
                      <a:pt x="6324" y="14019"/>
                      <a:pt x="8137" y="12206"/>
                      <a:pt x="8137" y="9951"/>
                    </a:cubicBezTo>
                    <a:lnTo>
                      <a:pt x="8137" y="4069"/>
                    </a:lnTo>
                    <a:cubicBezTo>
                      <a:pt x="8137" y="1814"/>
                      <a:pt x="6324" y="0"/>
                      <a:pt x="4069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645CA7"/>
                  </a:gs>
                  <a:gs pos="100000">
                    <a:srgbClr val="D77EAD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>
                  <a:solidFill>
                    <a:schemeClr val="accent2"/>
                  </a:solidFill>
                </a:endParaRPr>
              </a:p>
            </p:txBody>
          </p:sp>
          <p:sp>
            <p:nvSpPr>
              <p:cNvPr id="607" name="Google Shape;607;p70"/>
              <p:cNvSpPr/>
              <p:nvPr/>
            </p:nvSpPr>
            <p:spPr>
              <a:xfrm>
                <a:off x="1751250" y="897400"/>
                <a:ext cx="203450" cy="350500"/>
              </a:xfrm>
              <a:custGeom>
                <a:avLst/>
                <a:gdLst/>
                <a:ahLst/>
                <a:cxnLst/>
                <a:rect l="l" t="t" r="r" b="b"/>
                <a:pathLst>
                  <a:path w="8138" h="14020" extrusionOk="0">
                    <a:moveTo>
                      <a:pt x="4069" y="0"/>
                    </a:moveTo>
                    <a:cubicBezTo>
                      <a:pt x="1814" y="0"/>
                      <a:pt x="1" y="1814"/>
                      <a:pt x="1" y="4069"/>
                    </a:cubicBezTo>
                    <a:lnTo>
                      <a:pt x="1" y="9951"/>
                    </a:lnTo>
                    <a:cubicBezTo>
                      <a:pt x="1" y="12206"/>
                      <a:pt x="1814" y="14019"/>
                      <a:pt x="4069" y="14019"/>
                    </a:cubicBezTo>
                    <a:cubicBezTo>
                      <a:pt x="6324" y="14019"/>
                      <a:pt x="8137" y="12206"/>
                      <a:pt x="8137" y="9951"/>
                    </a:cubicBezTo>
                    <a:lnTo>
                      <a:pt x="8137" y="4069"/>
                    </a:lnTo>
                    <a:cubicBezTo>
                      <a:pt x="8137" y="1814"/>
                      <a:pt x="6324" y="0"/>
                      <a:pt x="4069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645CA7"/>
                  </a:gs>
                  <a:gs pos="100000">
                    <a:srgbClr val="D77EAD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>
                  <a:solidFill>
                    <a:schemeClr val="accent2"/>
                  </a:solidFill>
                </a:endParaRPr>
              </a:p>
            </p:txBody>
          </p:sp>
          <p:sp>
            <p:nvSpPr>
              <p:cNvPr id="608" name="Google Shape;608;p70"/>
              <p:cNvSpPr/>
              <p:nvPr/>
            </p:nvSpPr>
            <p:spPr>
              <a:xfrm>
                <a:off x="2011650" y="636375"/>
                <a:ext cx="351125" cy="204075"/>
              </a:xfrm>
              <a:custGeom>
                <a:avLst/>
                <a:gdLst/>
                <a:ahLst/>
                <a:cxnLst/>
                <a:rect l="l" t="t" r="r" b="b"/>
                <a:pathLst>
                  <a:path w="14045" h="8163" extrusionOk="0">
                    <a:moveTo>
                      <a:pt x="4094" y="1"/>
                    </a:moveTo>
                    <a:cubicBezTo>
                      <a:pt x="1839" y="1"/>
                      <a:pt x="1" y="1839"/>
                      <a:pt x="1" y="4069"/>
                    </a:cubicBezTo>
                    <a:cubicBezTo>
                      <a:pt x="1" y="6324"/>
                      <a:pt x="1839" y="8162"/>
                      <a:pt x="4094" y="8162"/>
                    </a:cubicBezTo>
                    <a:lnTo>
                      <a:pt x="9951" y="8162"/>
                    </a:lnTo>
                    <a:cubicBezTo>
                      <a:pt x="12206" y="8162"/>
                      <a:pt x="14044" y="6324"/>
                      <a:pt x="14044" y="4069"/>
                    </a:cubicBezTo>
                    <a:cubicBezTo>
                      <a:pt x="14044" y="1839"/>
                      <a:pt x="12206" y="1"/>
                      <a:pt x="9951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645CA7"/>
                  </a:gs>
                  <a:gs pos="100000">
                    <a:srgbClr val="D77EAD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>
                  <a:solidFill>
                    <a:schemeClr val="accent2"/>
                  </a:solidFill>
                </a:endParaRPr>
              </a:p>
            </p:txBody>
          </p:sp>
          <p:sp>
            <p:nvSpPr>
              <p:cNvPr id="609" name="Google Shape;609;p70"/>
              <p:cNvSpPr/>
              <p:nvPr/>
            </p:nvSpPr>
            <p:spPr>
              <a:xfrm>
                <a:off x="1343800" y="636375"/>
                <a:ext cx="350500" cy="204075"/>
              </a:xfrm>
              <a:custGeom>
                <a:avLst/>
                <a:gdLst/>
                <a:ahLst/>
                <a:cxnLst/>
                <a:rect l="l" t="t" r="r" b="b"/>
                <a:pathLst>
                  <a:path w="14020" h="8163" extrusionOk="0">
                    <a:moveTo>
                      <a:pt x="4069" y="1"/>
                    </a:moveTo>
                    <a:cubicBezTo>
                      <a:pt x="1814" y="1"/>
                      <a:pt x="0" y="1839"/>
                      <a:pt x="0" y="4069"/>
                    </a:cubicBezTo>
                    <a:cubicBezTo>
                      <a:pt x="0" y="6324"/>
                      <a:pt x="1814" y="8162"/>
                      <a:pt x="4069" y="8162"/>
                    </a:cubicBezTo>
                    <a:lnTo>
                      <a:pt x="9951" y="8162"/>
                    </a:lnTo>
                    <a:cubicBezTo>
                      <a:pt x="12181" y="8162"/>
                      <a:pt x="14019" y="6324"/>
                      <a:pt x="14019" y="4069"/>
                    </a:cubicBezTo>
                    <a:cubicBezTo>
                      <a:pt x="14019" y="1839"/>
                      <a:pt x="12181" y="1"/>
                      <a:pt x="9951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645CA7"/>
                  </a:gs>
                  <a:gs pos="100000">
                    <a:srgbClr val="D77EAD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>
                  <a:solidFill>
                    <a:schemeClr val="accent2"/>
                  </a:solidFill>
                </a:endParaRPr>
              </a:p>
            </p:txBody>
          </p:sp>
          <p:sp>
            <p:nvSpPr>
              <p:cNvPr id="610" name="Google Shape;610;p70"/>
              <p:cNvSpPr/>
              <p:nvPr/>
            </p:nvSpPr>
            <p:spPr>
              <a:xfrm>
                <a:off x="5664075" y="4427275"/>
                <a:ext cx="204050" cy="350500"/>
              </a:xfrm>
              <a:custGeom>
                <a:avLst/>
                <a:gdLst/>
                <a:ahLst/>
                <a:cxnLst/>
                <a:rect l="l" t="t" r="r" b="b"/>
                <a:pathLst>
                  <a:path w="8162" h="14020" extrusionOk="0">
                    <a:moveTo>
                      <a:pt x="4069" y="0"/>
                    </a:moveTo>
                    <a:cubicBezTo>
                      <a:pt x="1839" y="0"/>
                      <a:pt x="1" y="1814"/>
                      <a:pt x="1" y="4069"/>
                    </a:cubicBezTo>
                    <a:lnTo>
                      <a:pt x="1" y="9951"/>
                    </a:lnTo>
                    <a:cubicBezTo>
                      <a:pt x="1" y="12206"/>
                      <a:pt x="1839" y="14019"/>
                      <a:pt x="4069" y="14019"/>
                    </a:cubicBezTo>
                    <a:cubicBezTo>
                      <a:pt x="6324" y="14019"/>
                      <a:pt x="8162" y="12206"/>
                      <a:pt x="8162" y="9951"/>
                    </a:cubicBezTo>
                    <a:lnTo>
                      <a:pt x="8162" y="4069"/>
                    </a:lnTo>
                    <a:cubicBezTo>
                      <a:pt x="8162" y="1814"/>
                      <a:pt x="6324" y="0"/>
                      <a:pt x="4069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645CA7"/>
                  </a:gs>
                  <a:gs pos="100000">
                    <a:srgbClr val="D77EAD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>
                  <a:solidFill>
                    <a:schemeClr val="accent2"/>
                  </a:solidFill>
                </a:endParaRPr>
              </a:p>
            </p:txBody>
          </p:sp>
          <p:sp>
            <p:nvSpPr>
              <p:cNvPr id="611" name="Google Shape;611;p70"/>
              <p:cNvSpPr/>
              <p:nvPr/>
            </p:nvSpPr>
            <p:spPr>
              <a:xfrm>
                <a:off x="5664075" y="5095750"/>
                <a:ext cx="204050" cy="350500"/>
              </a:xfrm>
              <a:custGeom>
                <a:avLst/>
                <a:gdLst/>
                <a:ahLst/>
                <a:cxnLst/>
                <a:rect l="l" t="t" r="r" b="b"/>
                <a:pathLst>
                  <a:path w="8162" h="14020" extrusionOk="0">
                    <a:moveTo>
                      <a:pt x="4069" y="1"/>
                    </a:moveTo>
                    <a:cubicBezTo>
                      <a:pt x="1839" y="1"/>
                      <a:pt x="1" y="1814"/>
                      <a:pt x="1" y="4069"/>
                    </a:cubicBezTo>
                    <a:lnTo>
                      <a:pt x="1" y="9951"/>
                    </a:lnTo>
                    <a:cubicBezTo>
                      <a:pt x="1" y="12206"/>
                      <a:pt x="1839" y="14020"/>
                      <a:pt x="4069" y="14020"/>
                    </a:cubicBezTo>
                    <a:cubicBezTo>
                      <a:pt x="6324" y="14020"/>
                      <a:pt x="8162" y="12206"/>
                      <a:pt x="8162" y="9951"/>
                    </a:cubicBezTo>
                    <a:lnTo>
                      <a:pt x="8162" y="4069"/>
                    </a:lnTo>
                    <a:cubicBezTo>
                      <a:pt x="8162" y="1814"/>
                      <a:pt x="6324" y="1"/>
                      <a:pt x="4069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645CA7"/>
                  </a:gs>
                  <a:gs pos="100000">
                    <a:srgbClr val="D77EAD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>
                  <a:solidFill>
                    <a:schemeClr val="accent2"/>
                  </a:solidFill>
                </a:endParaRPr>
              </a:p>
            </p:txBody>
          </p:sp>
          <p:sp>
            <p:nvSpPr>
              <p:cNvPr id="612" name="Google Shape;612;p70"/>
              <p:cNvSpPr/>
              <p:nvPr/>
            </p:nvSpPr>
            <p:spPr>
              <a:xfrm>
                <a:off x="5925100" y="4834725"/>
                <a:ext cx="350500" cy="204075"/>
              </a:xfrm>
              <a:custGeom>
                <a:avLst/>
                <a:gdLst/>
                <a:ahLst/>
                <a:cxnLst/>
                <a:rect l="l" t="t" r="r" b="b"/>
                <a:pathLst>
                  <a:path w="14020" h="8163" extrusionOk="0">
                    <a:moveTo>
                      <a:pt x="4069" y="1"/>
                    </a:moveTo>
                    <a:cubicBezTo>
                      <a:pt x="1814" y="1"/>
                      <a:pt x="0" y="1839"/>
                      <a:pt x="0" y="4069"/>
                    </a:cubicBezTo>
                    <a:cubicBezTo>
                      <a:pt x="0" y="6324"/>
                      <a:pt x="1814" y="8162"/>
                      <a:pt x="4069" y="8162"/>
                    </a:cubicBezTo>
                    <a:lnTo>
                      <a:pt x="9951" y="8162"/>
                    </a:lnTo>
                    <a:cubicBezTo>
                      <a:pt x="12181" y="8162"/>
                      <a:pt x="14019" y="6324"/>
                      <a:pt x="14019" y="4069"/>
                    </a:cubicBezTo>
                    <a:cubicBezTo>
                      <a:pt x="14019" y="1839"/>
                      <a:pt x="12181" y="1"/>
                      <a:pt x="9951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645CA7"/>
                  </a:gs>
                  <a:gs pos="100000">
                    <a:srgbClr val="D77EAD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>
                  <a:solidFill>
                    <a:schemeClr val="accent2"/>
                  </a:solidFill>
                </a:endParaRPr>
              </a:p>
            </p:txBody>
          </p:sp>
          <p:sp>
            <p:nvSpPr>
              <p:cNvPr id="613" name="Google Shape;613;p70"/>
              <p:cNvSpPr/>
              <p:nvPr/>
            </p:nvSpPr>
            <p:spPr>
              <a:xfrm>
                <a:off x="5256625" y="4834725"/>
                <a:ext cx="350500" cy="204075"/>
              </a:xfrm>
              <a:custGeom>
                <a:avLst/>
                <a:gdLst/>
                <a:ahLst/>
                <a:cxnLst/>
                <a:rect l="l" t="t" r="r" b="b"/>
                <a:pathLst>
                  <a:path w="14020" h="8163" extrusionOk="0">
                    <a:moveTo>
                      <a:pt x="4069" y="1"/>
                    </a:moveTo>
                    <a:cubicBezTo>
                      <a:pt x="1814" y="1"/>
                      <a:pt x="0" y="1839"/>
                      <a:pt x="0" y="4069"/>
                    </a:cubicBezTo>
                    <a:cubicBezTo>
                      <a:pt x="0" y="6324"/>
                      <a:pt x="1814" y="8162"/>
                      <a:pt x="4069" y="8162"/>
                    </a:cubicBezTo>
                    <a:lnTo>
                      <a:pt x="9951" y="8162"/>
                    </a:lnTo>
                    <a:cubicBezTo>
                      <a:pt x="12206" y="8162"/>
                      <a:pt x="14019" y="6324"/>
                      <a:pt x="14019" y="4069"/>
                    </a:cubicBezTo>
                    <a:cubicBezTo>
                      <a:pt x="14019" y="1839"/>
                      <a:pt x="12206" y="1"/>
                      <a:pt x="9951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645CA7"/>
                  </a:gs>
                  <a:gs pos="100000">
                    <a:srgbClr val="D77EAD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>
                  <a:solidFill>
                    <a:schemeClr val="accent2"/>
                  </a:solidFill>
                </a:endParaRPr>
              </a:p>
            </p:txBody>
          </p:sp>
        </p:grpSp>
      </p:grpSp>
      <p:sp>
        <p:nvSpPr>
          <p:cNvPr id="614" name="Google Shape;614;p70"/>
          <p:cNvSpPr txBox="1">
            <a:spLocks noGrp="1"/>
          </p:cNvSpPr>
          <p:nvPr>
            <p:ph type="subTitle" idx="1"/>
          </p:nvPr>
        </p:nvSpPr>
        <p:spPr>
          <a:xfrm>
            <a:off x="2090048" y="1206267"/>
            <a:ext cx="2481951" cy="408600"/>
          </a:xfrm>
          <a:prstGeom prst="rect">
            <a:avLst/>
          </a:prstGeom>
          <a:effectLst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accent2"/>
                </a:solidFill>
              </a:rPr>
              <a:t>To identify a student's learning status and problems during online learning.</a:t>
            </a:r>
            <a:endParaRPr b="1" dirty="0">
              <a:solidFill>
                <a:schemeClr val="accent2"/>
              </a:solidFill>
            </a:endParaRPr>
          </a:p>
        </p:txBody>
      </p:sp>
      <p:sp>
        <p:nvSpPr>
          <p:cNvPr id="616" name="Google Shape;616;p70"/>
          <p:cNvSpPr txBox="1">
            <a:spLocks noGrp="1"/>
          </p:cNvSpPr>
          <p:nvPr>
            <p:ph type="subTitle" idx="3"/>
          </p:nvPr>
        </p:nvSpPr>
        <p:spPr>
          <a:xfrm>
            <a:off x="6017429" y="1197805"/>
            <a:ext cx="2323365" cy="408600"/>
          </a:xfrm>
          <a:prstGeom prst="rect">
            <a:avLst/>
          </a:prstGeom>
          <a:effectLst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 dirty="0">
                <a:solidFill>
                  <a:schemeClr val="accent2"/>
                </a:solidFill>
              </a:rPr>
              <a:t>To improve the efficiency and effectiveness of online learning.</a:t>
            </a:r>
            <a:endParaRPr b="1" dirty="0">
              <a:solidFill>
                <a:schemeClr val="accent2"/>
              </a:solidFill>
            </a:endParaRPr>
          </a:p>
        </p:txBody>
      </p:sp>
      <p:sp>
        <p:nvSpPr>
          <p:cNvPr id="618" name="Google Shape;618;p70"/>
          <p:cNvSpPr txBox="1">
            <a:spLocks noGrp="1"/>
          </p:cNvSpPr>
          <p:nvPr>
            <p:ph type="subTitle" idx="5"/>
          </p:nvPr>
        </p:nvSpPr>
        <p:spPr>
          <a:xfrm>
            <a:off x="2092510" y="2325906"/>
            <a:ext cx="2323365" cy="408600"/>
          </a:xfrm>
          <a:prstGeom prst="rect">
            <a:avLst/>
          </a:prstGeom>
          <a:effectLst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 dirty="0">
                <a:solidFill>
                  <a:schemeClr val="accent2"/>
                </a:solidFill>
              </a:rPr>
              <a:t>To enhance the quality of learning and teaching.</a:t>
            </a:r>
            <a:endParaRPr b="1" dirty="0">
              <a:solidFill>
                <a:schemeClr val="accent2"/>
              </a:solidFill>
            </a:endParaRPr>
          </a:p>
        </p:txBody>
      </p:sp>
      <p:sp>
        <p:nvSpPr>
          <p:cNvPr id="620" name="Google Shape;620;p70"/>
          <p:cNvSpPr txBox="1">
            <a:spLocks noGrp="1"/>
          </p:cNvSpPr>
          <p:nvPr>
            <p:ph type="subTitle" idx="7"/>
          </p:nvPr>
        </p:nvSpPr>
        <p:spPr>
          <a:xfrm>
            <a:off x="6017429" y="2321192"/>
            <a:ext cx="2323365" cy="408600"/>
          </a:xfrm>
          <a:prstGeom prst="rect">
            <a:avLst/>
          </a:prstGeom>
          <a:effectLst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 dirty="0">
                <a:solidFill>
                  <a:schemeClr val="accent2"/>
                </a:solidFill>
              </a:rPr>
              <a:t>To analyze the learning behavioral patterns of different groups of students.</a:t>
            </a:r>
            <a:endParaRPr b="1" dirty="0">
              <a:solidFill>
                <a:schemeClr val="accent2"/>
              </a:solidFill>
            </a:endParaRPr>
          </a:p>
        </p:txBody>
      </p:sp>
      <p:grpSp>
        <p:nvGrpSpPr>
          <p:cNvPr id="622" name="Google Shape;622;p70"/>
          <p:cNvGrpSpPr/>
          <p:nvPr/>
        </p:nvGrpSpPr>
        <p:grpSpPr>
          <a:xfrm>
            <a:off x="1179974" y="1203629"/>
            <a:ext cx="741300" cy="741300"/>
            <a:chOff x="2071925" y="981159"/>
            <a:chExt cx="741300" cy="741300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623" name="Google Shape;623;p70"/>
            <p:cNvSpPr/>
            <p:nvPr/>
          </p:nvSpPr>
          <p:spPr>
            <a:xfrm>
              <a:off x="2071925" y="981159"/>
              <a:ext cx="741300" cy="741300"/>
            </a:xfrm>
            <a:prstGeom prst="ellipse">
              <a:avLst/>
            </a:prstGeom>
            <a:solidFill>
              <a:srgbClr val="FFFFFF">
                <a:alpha val="76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 dirty="0">
                <a:solidFill>
                  <a:schemeClr val="accent2"/>
                </a:solidFill>
              </a:endParaRPr>
            </a:p>
          </p:txBody>
        </p:sp>
        <p:grpSp>
          <p:nvGrpSpPr>
            <p:cNvPr id="624" name="Google Shape;624;p70"/>
            <p:cNvGrpSpPr/>
            <p:nvPr/>
          </p:nvGrpSpPr>
          <p:grpSpPr>
            <a:xfrm>
              <a:off x="2290388" y="1148410"/>
              <a:ext cx="304373" cy="406766"/>
              <a:chOff x="1844375" y="238125"/>
              <a:chExt cx="3912250" cy="5228350"/>
            </a:xfrm>
          </p:grpSpPr>
          <p:sp>
            <p:nvSpPr>
              <p:cNvPr id="625" name="Google Shape;625;p70"/>
              <p:cNvSpPr/>
              <p:nvPr/>
            </p:nvSpPr>
            <p:spPr>
              <a:xfrm>
                <a:off x="1844375" y="238125"/>
                <a:ext cx="3912250" cy="5228350"/>
              </a:xfrm>
              <a:custGeom>
                <a:avLst/>
                <a:gdLst/>
                <a:ahLst/>
                <a:cxnLst/>
                <a:rect l="l" t="t" r="r" b="b"/>
                <a:pathLst>
                  <a:path w="156490" h="209134" extrusionOk="0">
                    <a:moveTo>
                      <a:pt x="70621" y="94895"/>
                    </a:moveTo>
                    <a:cubicBezTo>
                      <a:pt x="71029" y="94895"/>
                      <a:pt x="71444" y="94935"/>
                      <a:pt x="71861" y="95021"/>
                    </a:cubicBezTo>
                    <a:cubicBezTo>
                      <a:pt x="74704" y="95609"/>
                      <a:pt x="76836" y="98256"/>
                      <a:pt x="76836" y="101319"/>
                    </a:cubicBezTo>
                    <a:lnTo>
                      <a:pt x="76836" y="137764"/>
                    </a:lnTo>
                    <a:cubicBezTo>
                      <a:pt x="76836" y="139577"/>
                      <a:pt x="78306" y="141048"/>
                      <a:pt x="80120" y="141048"/>
                    </a:cubicBezTo>
                    <a:lnTo>
                      <a:pt x="98967" y="141048"/>
                    </a:lnTo>
                    <a:cubicBezTo>
                      <a:pt x="107717" y="141048"/>
                      <a:pt x="114849" y="148180"/>
                      <a:pt x="114849" y="156930"/>
                    </a:cubicBezTo>
                    <a:lnTo>
                      <a:pt x="114849" y="168106"/>
                    </a:lnTo>
                    <a:cubicBezTo>
                      <a:pt x="114849" y="172370"/>
                      <a:pt x="113158" y="176292"/>
                      <a:pt x="110241" y="179233"/>
                    </a:cubicBezTo>
                    <a:cubicBezTo>
                      <a:pt x="106246" y="183301"/>
                      <a:pt x="107398" y="187247"/>
                      <a:pt x="107227" y="194796"/>
                    </a:cubicBezTo>
                    <a:cubicBezTo>
                      <a:pt x="107227" y="196168"/>
                      <a:pt x="106124" y="197296"/>
                      <a:pt x="104727" y="197296"/>
                    </a:cubicBezTo>
                    <a:lnTo>
                      <a:pt x="67572" y="197296"/>
                    </a:lnTo>
                    <a:cubicBezTo>
                      <a:pt x="66199" y="197296"/>
                      <a:pt x="65072" y="196168"/>
                      <a:pt x="65072" y="194796"/>
                    </a:cubicBezTo>
                    <a:cubicBezTo>
                      <a:pt x="64827" y="188963"/>
                      <a:pt x="66346" y="183938"/>
                      <a:pt x="61273" y="179821"/>
                    </a:cubicBezTo>
                    <a:cubicBezTo>
                      <a:pt x="58577" y="177615"/>
                      <a:pt x="58601" y="176953"/>
                      <a:pt x="44656" y="159699"/>
                    </a:cubicBezTo>
                    <a:cubicBezTo>
                      <a:pt x="43185" y="157689"/>
                      <a:pt x="40097" y="152763"/>
                      <a:pt x="42597" y="149405"/>
                    </a:cubicBezTo>
                    <a:cubicBezTo>
                      <a:pt x="43956" y="147593"/>
                      <a:pt x="46039" y="146635"/>
                      <a:pt x="48149" y="146635"/>
                    </a:cubicBezTo>
                    <a:cubicBezTo>
                      <a:pt x="49577" y="146635"/>
                      <a:pt x="51017" y="147074"/>
                      <a:pt x="52254" y="147984"/>
                    </a:cubicBezTo>
                    <a:cubicBezTo>
                      <a:pt x="53657" y="149037"/>
                      <a:pt x="55231" y="149512"/>
                      <a:pt x="56769" y="149512"/>
                    </a:cubicBezTo>
                    <a:cubicBezTo>
                      <a:pt x="60708" y="149512"/>
                      <a:pt x="64410" y="146394"/>
                      <a:pt x="64410" y="141881"/>
                    </a:cubicBezTo>
                    <a:cubicBezTo>
                      <a:pt x="64410" y="141832"/>
                      <a:pt x="64385" y="100829"/>
                      <a:pt x="64483" y="100143"/>
                    </a:cubicBezTo>
                    <a:cubicBezTo>
                      <a:pt x="64980" y="97101"/>
                      <a:pt x="67622" y="94895"/>
                      <a:pt x="70621" y="94895"/>
                    </a:cubicBezTo>
                    <a:close/>
                    <a:moveTo>
                      <a:pt x="14044" y="0"/>
                    </a:moveTo>
                    <a:cubicBezTo>
                      <a:pt x="6300" y="0"/>
                      <a:pt x="1" y="6176"/>
                      <a:pt x="1" y="13749"/>
                    </a:cubicBezTo>
                    <a:lnTo>
                      <a:pt x="1" y="173449"/>
                    </a:lnTo>
                    <a:cubicBezTo>
                      <a:pt x="1" y="175164"/>
                      <a:pt x="1373" y="176537"/>
                      <a:pt x="3089" y="176537"/>
                    </a:cubicBezTo>
                    <a:cubicBezTo>
                      <a:pt x="4780" y="176537"/>
                      <a:pt x="6153" y="175164"/>
                      <a:pt x="6153" y="173449"/>
                    </a:cubicBezTo>
                    <a:lnTo>
                      <a:pt x="6153" y="13749"/>
                    </a:lnTo>
                    <a:cubicBezTo>
                      <a:pt x="6153" y="9558"/>
                      <a:pt x="9706" y="6176"/>
                      <a:pt x="14044" y="6176"/>
                    </a:cubicBezTo>
                    <a:lnTo>
                      <a:pt x="142421" y="6176"/>
                    </a:lnTo>
                    <a:cubicBezTo>
                      <a:pt x="146784" y="6176"/>
                      <a:pt x="150313" y="9558"/>
                      <a:pt x="150313" y="13749"/>
                    </a:cubicBezTo>
                    <a:lnTo>
                      <a:pt x="150313" y="195408"/>
                    </a:lnTo>
                    <a:cubicBezTo>
                      <a:pt x="150313" y="199575"/>
                      <a:pt x="146784" y="202982"/>
                      <a:pt x="142421" y="202982"/>
                    </a:cubicBezTo>
                    <a:lnTo>
                      <a:pt x="108673" y="202982"/>
                    </a:lnTo>
                    <a:cubicBezTo>
                      <a:pt x="111712" y="201511"/>
                      <a:pt x="113820" y="198399"/>
                      <a:pt x="113820" y="194796"/>
                    </a:cubicBezTo>
                    <a:cubicBezTo>
                      <a:pt x="114089" y="187566"/>
                      <a:pt x="113060" y="185776"/>
                      <a:pt x="114947" y="183865"/>
                    </a:cubicBezTo>
                    <a:cubicBezTo>
                      <a:pt x="115315" y="183473"/>
                      <a:pt x="115682" y="183081"/>
                      <a:pt x="116025" y="182688"/>
                    </a:cubicBezTo>
                    <a:lnTo>
                      <a:pt x="134946" y="182688"/>
                    </a:lnTo>
                    <a:cubicBezTo>
                      <a:pt x="139505" y="182688"/>
                      <a:pt x="143230" y="178963"/>
                      <a:pt x="143230" y="174404"/>
                    </a:cubicBezTo>
                    <a:lnTo>
                      <a:pt x="143230" y="27915"/>
                    </a:lnTo>
                    <a:cubicBezTo>
                      <a:pt x="143230" y="23357"/>
                      <a:pt x="139505" y="19656"/>
                      <a:pt x="134946" y="19656"/>
                    </a:cubicBezTo>
                    <a:lnTo>
                      <a:pt x="122398" y="19656"/>
                    </a:lnTo>
                    <a:cubicBezTo>
                      <a:pt x="120707" y="19656"/>
                      <a:pt x="119310" y="21029"/>
                      <a:pt x="119310" y="22744"/>
                    </a:cubicBezTo>
                    <a:cubicBezTo>
                      <a:pt x="119310" y="24435"/>
                      <a:pt x="120707" y="25832"/>
                      <a:pt x="122398" y="25832"/>
                    </a:cubicBezTo>
                    <a:lnTo>
                      <a:pt x="134946" y="25832"/>
                    </a:lnTo>
                    <a:cubicBezTo>
                      <a:pt x="136123" y="25832"/>
                      <a:pt x="137054" y="26764"/>
                      <a:pt x="137054" y="27915"/>
                    </a:cubicBezTo>
                    <a:lnTo>
                      <a:pt x="137054" y="174404"/>
                    </a:lnTo>
                    <a:cubicBezTo>
                      <a:pt x="137054" y="175581"/>
                      <a:pt x="136123" y="176512"/>
                      <a:pt x="134946" y="176512"/>
                    </a:cubicBezTo>
                    <a:lnTo>
                      <a:pt x="119800" y="176512"/>
                    </a:lnTo>
                    <a:cubicBezTo>
                      <a:pt x="122275" y="170360"/>
                      <a:pt x="121099" y="166243"/>
                      <a:pt x="121417" y="156930"/>
                    </a:cubicBezTo>
                    <a:cubicBezTo>
                      <a:pt x="121417" y="144553"/>
                      <a:pt x="111344" y="134480"/>
                      <a:pt x="98967" y="134480"/>
                    </a:cubicBezTo>
                    <a:lnTo>
                      <a:pt x="83404" y="134480"/>
                    </a:lnTo>
                    <a:lnTo>
                      <a:pt x="83404" y="116711"/>
                    </a:lnTo>
                    <a:lnTo>
                      <a:pt x="123991" y="116711"/>
                    </a:lnTo>
                    <a:cubicBezTo>
                      <a:pt x="127446" y="116711"/>
                      <a:pt x="130265" y="113892"/>
                      <a:pt x="130265" y="110437"/>
                    </a:cubicBezTo>
                    <a:lnTo>
                      <a:pt x="130265" y="86344"/>
                    </a:lnTo>
                    <a:cubicBezTo>
                      <a:pt x="130265" y="84653"/>
                      <a:pt x="128868" y="83281"/>
                      <a:pt x="127177" y="83281"/>
                    </a:cubicBezTo>
                    <a:cubicBezTo>
                      <a:pt x="125461" y="83281"/>
                      <a:pt x="124089" y="84653"/>
                      <a:pt x="124089" y="86344"/>
                    </a:cubicBezTo>
                    <a:cubicBezTo>
                      <a:pt x="124044" y="109444"/>
                      <a:pt x="124181" y="110547"/>
                      <a:pt x="124044" y="110547"/>
                    </a:cubicBezTo>
                    <a:cubicBezTo>
                      <a:pt x="124029" y="110547"/>
                      <a:pt x="124012" y="110535"/>
                      <a:pt x="123991" y="110535"/>
                    </a:cubicBezTo>
                    <a:lnTo>
                      <a:pt x="83404" y="110535"/>
                    </a:lnTo>
                    <a:lnTo>
                      <a:pt x="83404" y="101319"/>
                    </a:lnTo>
                    <a:cubicBezTo>
                      <a:pt x="83404" y="95756"/>
                      <a:pt x="79826" y="90854"/>
                      <a:pt x="74851" y="89040"/>
                    </a:cubicBezTo>
                    <a:cubicBezTo>
                      <a:pt x="74973" y="88820"/>
                      <a:pt x="76566" y="85634"/>
                      <a:pt x="92816" y="53184"/>
                    </a:cubicBezTo>
                    <a:cubicBezTo>
                      <a:pt x="93812" y="50718"/>
                      <a:pt x="91685" y="48916"/>
                      <a:pt x="89727" y="48916"/>
                    </a:cubicBezTo>
                    <a:cubicBezTo>
                      <a:pt x="88746" y="48916"/>
                      <a:pt x="87808" y="49368"/>
                      <a:pt x="87326" y="50415"/>
                    </a:cubicBezTo>
                    <a:lnTo>
                      <a:pt x="68282" y="88550"/>
                    </a:lnTo>
                    <a:cubicBezTo>
                      <a:pt x="62106" y="89702"/>
                      <a:pt x="57842" y="95119"/>
                      <a:pt x="57842" y="101099"/>
                    </a:cubicBezTo>
                    <a:lnTo>
                      <a:pt x="57842" y="110535"/>
                    </a:lnTo>
                    <a:cubicBezTo>
                      <a:pt x="53530" y="110527"/>
                      <a:pt x="49947" y="110524"/>
                      <a:pt x="46970" y="110524"/>
                    </a:cubicBezTo>
                    <a:cubicBezTo>
                      <a:pt x="39422" y="110524"/>
                      <a:pt x="35768" y="110542"/>
                      <a:pt x="34007" y="110542"/>
                    </a:cubicBezTo>
                    <a:cubicBezTo>
                      <a:pt x="32130" y="110542"/>
                      <a:pt x="32401" y="110521"/>
                      <a:pt x="32401" y="110437"/>
                    </a:cubicBezTo>
                    <a:lnTo>
                      <a:pt x="32401" y="39704"/>
                    </a:lnTo>
                    <a:cubicBezTo>
                      <a:pt x="32401" y="39631"/>
                      <a:pt x="32450" y="39582"/>
                      <a:pt x="32499" y="39582"/>
                    </a:cubicBezTo>
                    <a:cubicBezTo>
                      <a:pt x="51984" y="39597"/>
                      <a:pt x="67330" y="39601"/>
                      <a:pt x="79416" y="39601"/>
                    </a:cubicBezTo>
                    <a:cubicBezTo>
                      <a:pt x="100768" y="39601"/>
                      <a:pt x="111941" y="39587"/>
                      <a:pt x="117777" y="39587"/>
                    </a:cubicBezTo>
                    <a:cubicBezTo>
                      <a:pt x="124812" y="39587"/>
                      <a:pt x="124089" y="39608"/>
                      <a:pt x="124089" y="39704"/>
                    </a:cubicBezTo>
                    <a:lnTo>
                      <a:pt x="124089" y="75242"/>
                    </a:lnTo>
                    <a:cubicBezTo>
                      <a:pt x="124089" y="76958"/>
                      <a:pt x="125461" y="78330"/>
                      <a:pt x="127177" y="78330"/>
                    </a:cubicBezTo>
                    <a:cubicBezTo>
                      <a:pt x="128868" y="78330"/>
                      <a:pt x="130265" y="76958"/>
                      <a:pt x="130265" y="75242"/>
                    </a:cubicBezTo>
                    <a:lnTo>
                      <a:pt x="130265" y="39704"/>
                    </a:lnTo>
                    <a:cubicBezTo>
                      <a:pt x="130265" y="36248"/>
                      <a:pt x="127446" y="33430"/>
                      <a:pt x="123991" y="33430"/>
                    </a:cubicBezTo>
                    <a:lnTo>
                      <a:pt x="32499" y="33430"/>
                    </a:lnTo>
                    <a:cubicBezTo>
                      <a:pt x="29044" y="33430"/>
                      <a:pt x="26225" y="36248"/>
                      <a:pt x="26225" y="39704"/>
                    </a:cubicBezTo>
                    <a:lnTo>
                      <a:pt x="26225" y="110437"/>
                    </a:lnTo>
                    <a:cubicBezTo>
                      <a:pt x="26225" y="113892"/>
                      <a:pt x="29044" y="116711"/>
                      <a:pt x="32499" y="116711"/>
                    </a:cubicBezTo>
                    <a:lnTo>
                      <a:pt x="57842" y="116711"/>
                    </a:lnTo>
                    <a:lnTo>
                      <a:pt x="57842" y="141881"/>
                    </a:lnTo>
                    <a:cubicBezTo>
                      <a:pt x="57842" y="142498"/>
                      <a:pt x="57335" y="142925"/>
                      <a:pt x="56795" y="142925"/>
                    </a:cubicBezTo>
                    <a:cubicBezTo>
                      <a:pt x="56584" y="142925"/>
                      <a:pt x="56368" y="142859"/>
                      <a:pt x="56175" y="142715"/>
                    </a:cubicBezTo>
                    <a:cubicBezTo>
                      <a:pt x="53718" y="140886"/>
                      <a:pt x="50913" y="140055"/>
                      <a:pt x="48168" y="140055"/>
                    </a:cubicBezTo>
                    <a:cubicBezTo>
                      <a:pt x="38482" y="140055"/>
                      <a:pt x="29557" y="150397"/>
                      <a:pt x="39411" y="163670"/>
                    </a:cubicBezTo>
                    <a:cubicBezTo>
                      <a:pt x="39435" y="163694"/>
                      <a:pt x="39460" y="163719"/>
                      <a:pt x="39484" y="163743"/>
                    </a:cubicBezTo>
                    <a:lnTo>
                      <a:pt x="49656" y="176512"/>
                    </a:lnTo>
                    <a:lnTo>
                      <a:pt x="21520" y="176512"/>
                    </a:lnTo>
                    <a:cubicBezTo>
                      <a:pt x="20368" y="176512"/>
                      <a:pt x="19436" y="175581"/>
                      <a:pt x="19436" y="174404"/>
                    </a:cubicBezTo>
                    <a:lnTo>
                      <a:pt x="19436" y="27915"/>
                    </a:lnTo>
                    <a:cubicBezTo>
                      <a:pt x="19436" y="26764"/>
                      <a:pt x="20368" y="25832"/>
                      <a:pt x="21520" y="25832"/>
                    </a:cubicBezTo>
                    <a:lnTo>
                      <a:pt x="111295" y="25832"/>
                    </a:lnTo>
                    <a:cubicBezTo>
                      <a:pt x="112986" y="25832"/>
                      <a:pt x="114383" y="24435"/>
                      <a:pt x="114383" y="22744"/>
                    </a:cubicBezTo>
                    <a:cubicBezTo>
                      <a:pt x="114383" y="21029"/>
                      <a:pt x="112986" y="19656"/>
                      <a:pt x="111295" y="19656"/>
                    </a:cubicBezTo>
                    <a:lnTo>
                      <a:pt x="21520" y="19656"/>
                    </a:lnTo>
                    <a:cubicBezTo>
                      <a:pt x="16961" y="19656"/>
                      <a:pt x="13260" y="23357"/>
                      <a:pt x="13260" y="27915"/>
                    </a:cubicBezTo>
                    <a:lnTo>
                      <a:pt x="13260" y="174404"/>
                    </a:lnTo>
                    <a:cubicBezTo>
                      <a:pt x="13260" y="178963"/>
                      <a:pt x="16961" y="182688"/>
                      <a:pt x="21520" y="182688"/>
                    </a:cubicBezTo>
                    <a:lnTo>
                      <a:pt x="54704" y="182688"/>
                    </a:lnTo>
                    <a:cubicBezTo>
                      <a:pt x="56837" y="184943"/>
                      <a:pt x="58503" y="185458"/>
                      <a:pt x="58503" y="187713"/>
                    </a:cubicBezTo>
                    <a:lnTo>
                      <a:pt x="58503" y="194796"/>
                    </a:lnTo>
                    <a:cubicBezTo>
                      <a:pt x="58503" y="198399"/>
                      <a:pt x="60611" y="201511"/>
                      <a:pt x="63650" y="202982"/>
                    </a:cubicBezTo>
                    <a:lnTo>
                      <a:pt x="14044" y="202982"/>
                    </a:lnTo>
                    <a:cubicBezTo>
                      <a:pt x="9706" y="202982"/>
                      <a:pt x="6153" y="199575"/>
                      <a:pt x="6153" y="195408"/>
                    </a:cubicBezTo>
                    <a:lnTo>
                      <a:pt x="6153" y="185801"/>
                    </a:lnTo>
                    <a:cubicBezTo>
                      <a:pt x="6153" y="184085"/>
                      <a:pt x="4780" y="182713"/>
                      <a:pt x="3089" y="182713"/>
                    </a:cubicBezTo>
                    <a:cubicBezTo>
                      <a:pt x="1373" y="182713"/>
                      <a:pt x="1" y="184085"/>
                      <a:pt x="1" y="185801"/>
                    </a:cubicBezTo>
                    <a:lnTo>
                      <a:pt x="1" y="195408"/>
                    </a:lnTo>
                    <a:cubicBezTo>
                      <a:pt x="1" y="202982"/>
                      <a:pt x="6300" y="209133"/>
                      <a:pt x="14044" y="209133"/>
                    </a:cubicBezTo>
                    <a:lnTo>
                      <a:pt x="142421" y="209133"/>
                    </a:lnTo>
                    <a:cubicBezTo>
                      <a:pt x="150191" y="209133"/>
                      <a:pt x="156489" y="202982"/>
                      <a:pt x="156489" y="195408"/>
                    </a:cubicBezTo>
                    <a:lnTo>
                      <a:pt x="156489" y="13749"/>
                    </a:lnTo>
                    <a:cubicBezTo>
                      <a:pt x="156489" y="6176"/>
                      <a:pt x="150191" y="0"/>
                      <a:pt x="142421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645CA7"/>
                  </a:gs>
                  <a:gs pos="100000">
                    <a:srgbClr val="D77EAD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>
                  <a:solidFill>
                    <a:schemeClr val="accent2"/>
                  </a:solidFill>
                </a:endParaRPr>
              </a:p>
            </p:txBody>
          </p:sp>
          <p:sp>
            <p:nvSpPr>
              <p:cNvPr id="626" name="Google Shape;626;p70"/>
              <p:cNvSpPr/>
              <p:nvPr/>
            </p:nvSpPr>
            <p:spPr>
              <a:xfrm>
                <a:off x="3264675" y="478900"/>
                <a:ext cx="666050" cy="153825"/>
              </a:xfrm>
              <a:custGeom>
                <a:avLst/>
                <a:gdLst/>
                <a:ahLst/>
                <a:cxnLst/>
                <a:rect l="l" t="t" r="r" b="b"/>
                <a:pathLst>
                  <a:path w="26642" h="6153" extrusionOk="0">
                    <a:moveTo>
                      <a:pt x="3088" y="1"/>
                    </a:moveTo>
                    <a:cubicBezTo>
                      <a:pt x="1373" y="1"/>
                      <a:pt x="0" y="1373"/>
                      <a:pt x="0" y="3089"/>
                    </a:cubicBezTo>
                    <a:cubicBezTo>
                      <a:pt x="0" y="4780"/>
                      <a:pt x="1373" y="6153"/>
                      <a:pt x="3088" y="6153"/>
                    </a:cubicBezTo>
                    <a:lnTo>
                      <a:pt x="23553" y="6153"/>
                    </a:lnTo>
                    <a:cubicBezTo>
                      <a:pt x="25269" y="6153"/>
                      <a:pt x="26641" y="4780"/>
                      <a:pt x="26641" y="3089"/>
                    </a:cubicBezTo>
                    <a:cubicBezTo>
                      <a:pt x="26641" y="1373"/>
                      <a:pt x="25269" y="1"/>
                      <a:pt x="23553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645CA7"/>
                  </a:gs>
                  <a:gs pos="100000">
                    <a:srgbClr val="D77EAD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>
                  <a:solidFill>
                    <a:schemeClr val="accent2"/>
                  </a:solidFill>
                </a:endParaRPr>
              </a:p>
            </p:txBody>
          </p:sp>
          <p:sp>
            <p:nvSpPr>
              <p:cNvPr id="627" name="Google Shape;627;p70"/>
              <p:cNvSpPr/>
              <p:nvPr/>
            </p:nvSpPr>
            <p:spPr>
              <a:xfrm>
                <a:off x="4104700" y="485650"/>
                <a:ext cx="154425" cy="153825"/>
              </a:xfrm>
              <a:custGeom>
                <a:avLst/>
                <a:gdLst/>
                <a:ahLst/>
                <a:cxnLst/>
                <a:rect l="l" t="t" r="r" b="b"/>
                <a:pathLst>
                  <a:path w="6177" h="6153" extrusionOk="0">
                    <a:moveTo>
                      <a:pt x="3089" y="1"/>
                    </a:moveTo>
                    <a:cubicBezTo>
                      <a:pt x="1373" y="1"/>
                      <a:pt x="1" y="1373"/>
                      <a:pt x="1" y="3064"/>
                    </a:cubicBezTo>
                    <a:cubicBezTo>
                      <a:pt x="1" y="4780"/>
                      <a:pt x="1373" y="6152"/>
                      <a:pt x="3089" y="6152"/>
                    </a:cubicBezTo>
                    <a:cubicBezTo>
                      <a:pt x="4780" y="6152"/>
                      <a:pt x="6177" y="4780"/>
                      <a:pt x="6177" y="3064"/>
                    </a:cubicBezTo>
                    <a:cubicBezTo>
                      <a:pt x="6177" y="1373"/>
                      <a:pt x="4780" y="1"/>
                      <a:pt x="3089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645CA7"/>
                  </a:gs>
                  <a:gs pos="100000">
                    <a:srgbClr val="D77EAD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>
                  <a:solidFill>
                    <a:schemeClr val="accent2"/>
                  </a:solidFill>
                </a:endParaRPr>
              </a:p>
            </p:txBody>
          </p:sp>
          <p:sp>
            <p:nvSpPr>
              <p:cNvPr id="628" name="Google Shape;628;p70"/>
              <p:cNvSpPr/>
              <p:nvPr/>
            </p:nvSpPr>
            <p:spPr>
              <a:xfrm>
                <a:off x="3921500" y="2062175"/>
                <a:ext cx="458350" cy="655025"/>
              </a:xfrm>
              <a:custGeom>
                <a:avLst/>
                <a:gdLst/>
                <a:ahLst/>
                <a:cxnLst/>
                <a:rect l="l" t="t" r="r" b="b"/>
                <a:pathLst>
                  <a:path w="18334" h="26201" extrusionOk="0">
                    <a:moveTo>
                      <a:pt x="9167" y="5295"/>
                    </a:moveTo>
                    <a:cubicBezTo>
                      <a:pt x="11446" y="5295"/>
                      <a:pt x="12549" y="6299"/>
                      <a:pt x="12549" y="8407"/>
                    </a:cubicBezTo>
                    <a:lnTo>
                      <a:pt x="12549" y="17794"/>
                    </a:lnTo>
                    <a:cubicBezTo>
                      <a:pt x="12549" y="19902"/>
                      <a:pt x="11446" y="20907"/>
                      <a:pt x="9167" y="20907"/>
                    </a:cubicBezTo>
                    <a:cubicBezTo>
                      <a:pt x="6912" y="20907"/>
                      <a:pt x="5858" y="19926"/>
                      <a:pt x="5858" y="17794"/>
                    </a:cubicBezTo>
                    <a:lnTo>
                      <a:pt x="5858" y="8407"/>
                    </a:lnTo>
                    <a:cubicBezTo>
                      <a:pt x="5858" y="6275"/>
                      <a:pt x="6912" y="5295"/>
                      <a:pt x="9167" y="5295"/>
                    </a:cubicBezTo>
                    <a:close/>
                    <a:moveTo>
                      <a:pt x="9167" y="1"/>
                    </a:moveTo>
                    <a:cubicBezTo>
                      <a:pt x="3260" y="1"/>
                      <a:pt x="1" y="2991"/>
                      <a:pt x="1" y="8407"/>
                    </a:cubicBezTo>
                    <a:lnTo>
                      <a:pt x="1" y="17794"/>
                    </a:lnTo>
                    <a:cubicBezTo>
                      <a:pt x="1" y="23210"/>
                      <a:pt x="3260" y="26200"/>
                      <a:pt x="9167" y="26200"/>
                    </a:cubicBezTo>
                    <a:cubicBezTo>
                      <a:pt x="15098" y="26200"/>
                      <a:pt x="18333" y="23210"/>
                      <a:pt x="18333" y="17794"/>
                    </a:cubicBezTo>
                    <a:lnTo>
                      <a:pt x="18333" y="8407"/>
                    </a:lnTo>
                    <a:cubicBezTo>
                      <a:pt x="18333" y="2991"/>
                      <a:pt x="15098" y="1"/>
                      <a:pt x="9167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645CA7"/>
                  </a:gs>
                  <a:gs pos="100000">
                    <a:srgbClr val="D77EAD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>
                  <a:solidFill>
                    <a:schemeClr val="accent2"/>
                  </a:solidFill>
                </a:endParaRPr>
              </a:p>
            </p:txBody>
          </p:sp>
          <p:sp>
            <p:nvSpPr>
              <p:cNvPr id="629" name="Google Shape;629;p70"/>
              <p:cNvSpPr/>
              <p:nvPr/>
            </p:nvSpPr>
            <p:spPr>
              <a:xfrm>
                <a:off x="3220550" y="1522975"/>
                <a:ext cx="458950" cy="655650"/>
              </a:xfrm>
              <a:custGeom>
                <a:avLst/>
                <a:gdLst/>
                <a:ahLst/>
                <a:cxnLst/>
                <a:rect l="l" t="t" r="r" b="b"/>
                <a:pathLst>
                  <a:path w="18358" h="26226" extrusionOk="0">
                    <a:moveTo>
                      <a:pt x="9191" y="5295"/>
                    </a:moveTo>
                    <a:cubicBezTo>
                      <a:pt x="11446" y="5295"/>
                      <a:pt x="12549" y="6324"/>
                      <a:pt x="12549" y="8432"/>
                    </a:cubicBezTo>
                    <a:lnTo>
                      <a:pt x="12549" y="17794"/>
                    </a:lnTo>
                    <a:cubicBezTo>
                      <a:pt x="12549" y="19902"/>
                      <a:pt x="11446" y="20931"/>
                      <a:pt x="9191" y="20931"/>
                    </a:cubicBezTo>
                    <a:cubicBezTo>
                      <a:pt x="6912" y="20931"/>
                      <a:pt x="5858" y="19927"/>
                      <a:pt x="5858" y="17794"/>
                    </a:cubicBezTo>
                    <a:lnTo>
                      <a:pt x="5858" y="8432"/>
                    </a:lnTo>
                    <a:cubicBezTo>
                      <a:pt x="5858" y="6275"/>
                      <a:pt x="6912" y="5295"/>
                      <a:pt x="9191" y="5295"/>
                    </a:cubicBezTo>
                    <a:close/>
                    <a:moveTo>
                      <a:pt x="9191" y="1"/>
                    </a:moveTo>
                    <a:cubicBezTo>
                      <a:pt x="3260" y="1"/>
                      <a:pt x="1" y="2991"/>
                      <a:pt x="1" y="8432"/>
                    </a:cubicBezTo>
                    <a:lnTo>
                      <a:pt x="1" y="17794"/>
                    </a:lnTo>
                    <a:cubicBezTo>
                      <a:pt x="1" y="23235"/>
                      <a:pt x="3260" y="26225"/>
                      <a:pt x="9191" y="26225"/>
                    </a:cubicBezTo>
                    <a:cubicBezTo>
                      <a:pt x="15098" y="26225"/>
                      <a:pt x="18358" y="23235"/>
                      <a:pt x="18358" y="17794"/>
                    </a:cubicBezTo>
                    <a:lnTo>
                      <a:pt x="18358" y="8432"/>
                    </a:lnTo>
                    <a:cubicBezTo>
                      <a:pt x="18358" y="2991"/>
                      <a:pt x="15098" y="1"/>
                      <a:pt x="9191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645CA7"/>
                  </a:gs>
                  <a:gs pos="100000">
                    <a:srgbClr val="D77EAD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>
                  <a:solidFill>
                    <a:schemeClr val="accent2"/>
                  </a:solidFill>
                </a:endParaRPr>
              </a:p>
            </p:txBody>
          </p:sp>
        </p:grpSp>
      </p:grpSp>
      <p:sp>
        <p:nvSpPr>
          <p:cNvPr id="52" name="Google Shape;614;p70">
            <a:extLst>
              <a:ext uri="{FF2B5EF4-FFF2-40B4-BE49-F238E27FC236}">
                <a16:creationId xmlns:a16="http://schemas.microsoft.com/office/drawing/2014/main" id="{4DD3E006-4D2E-4189-9469-7E21499EBE92}"/>
              </a:ext>
            </a:extLst>
          </p:cNvPr>
          <p:cNvSpPr txBox="1">
            <a:spLocks/>
          </p:cNvSpPr>
          <p:nvPr/>
        </p:nvSpPr>
        <p:spPr>
          <a:xfrm>
            <a:off x="2085335" y="3461266"/>
            <a:ext cx="2323365" cy="408600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Zilla Slab Light"/>
              <a:buNone/>
              <a:defRPr sz="1400" b="0" i="0" u="none" strike="noStrike" cap="none">
                <a:solidFill>
                  <a:schemeClr val="lt1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Zilla Slab Light"/>
              <a:buNone/>
              <a:defRPr sz="1100" b="0" i="0" u="none" strike="noStrike" cap="none">
                <a:solidFill>
                  <a:schemeClr val="lt1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Zilla Slab Light"/>
              <a:buNone/>
              <a:defRPr sz="1100" b="0" i="0" u="none" strike="noStrike" cap="none">
                <a:solidFill>
                  <a:schemeClr val="lt1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Zilla Slab Light"/>
              <a:buNone/>
              <a:defRPr sz="1100" b="0" i="0" u="none" strike="noStrike" cap="none">
                <a:solidFill>
                  <a:schemeClr val="lt1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Zilla Slab Light"/>
              <a:buNone/>
              <a:defRPr sz="1100" b="0" i="0" u="none" strike="noStrike" cap="none">
                <a:solidFill>
                  <a:schemeClr val="lt1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Zilla Slab Light"/>
              <a:buNone/>
              <a:defRPr sz="1100" b="0" i="0" u="none" strike="noStrike" cap="none">
                <a:solidFill>
                  <a:schemeClr val="lt1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Zilla Slab Light"/>
              <a:buNone/>
              <a:defRPr sz="1100" b="0" i="0" u="none" strike="noStrike" cap="none">
                <a:solidFill>
                  <a:schemeClr val="lt1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Zilla Slab Light"/>
              <a:buNone/>
              <a:defRPr sz="1100" b="0" i="0" u="none" strike="noStrike" cap="none">
                <a:solidFill>
                  <a:schemeClr val="lt1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Zilla Slab Light"/>
              <a:buNone/>
              <a:defRPr sz="1100" b="0" i="0" u="none" strike="noStrike" cap="none">
                <a:solidFill>
                  <a:schemeClr val="lt1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9pPr>
          </a:lstStyle>
          <a:p>
            <a:pPr marL="0" indent="0"/>
            <a:r>
              <a:rPr lang="en-US" b="1" dirty="0">
                <a:solidFill>
                  <a:schemeClr val="accent2"/>
                </a:solidFill>
              </a:rPr>
              <a:t>To analyze the tendencies of contemporary learners about the use of e-learning systems.</a:t>
            </a:r>
          </a:p>
        </p:txBody>
      </p:sp>
      <p:sp>
        <p:nvSpPr>
          <p:cNvPr id="54" name="Google Shape;616;p70">
            <a:extLst>
              <a:ext uri="{FF2B5EF4-FFF2-40B4-BE49-F238E27FC236}">
                <a16:creationId xmlns:a16="http://schemas.microsoft.com/office/drawing/2014/main" id="{2099DA1A-B206-4FD7-B6C8-98D5762D1AFC}"/>
              </a:ext>
            </a:extLst>
          </p:cNvPr>
          <p:cNvSpPr txBox="1">
            <a:spLocks/>
          </p:cNvSpPr>
          <p:nvPr/>
        </p:nvSpPr>
        <p:spPr>
          <a:xfrm>
            <a:off x="6017429" y="3468689"/>
            <a:ext cx="2323365" cy="408600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Zilla Slab Light"/>
              <a:buNone/>
              <a:defRPr sz="1400" b="0" i="0" u="none" strike="noStrike" cap="none">
                <a:solidFill>
                  <a:schemeClr val="lt1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Zilla Slab Light"/>
              <a:buNone/>
              <a:defRPr sz="1100" b="0" i="0" u="none" strike="noStrike" cap="none">
                <a:solidFill>
                  <a:schemeClr val="lt1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Zilla Slab Light"/>
              <a:buNone/>
              <a:defRPr sz="1100" b="0" i="0" u="none" strike="noStrike" cap="none">
                <a:solidFill>
                  <a:schemeClr val="lt1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Zilla Slab Light"/>
              <a:buNone/>
              <a:defRPr sz="1100" b="0" i="0" u="none" strike="noStrike" cap="none">
                <a:solidFill>
                  <a:schemeClr val="lt1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Zilla Slab Light"/>
              <a:buNone/>
              <a:defRPr sz="1100" b="0" i="0" u="none" strike="noStrike" cap="none">
                <a:solidFill>
                  <a:schemeClr val="lt1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Zilla Slab Light"/>
              <a:buNone/>
              <a:defRPr sz="1100" b="0" i="0" u="none" strike="noStrike" cap="none">
                <a:solidFill>
                  <a:schemeClr val="lt1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Zilla Slab Light"/>
              <a:buNone/>
              <a:defRPr sz="1100" b="0" i="0" u="none" strike="noStrike" cap="none">
                <a:solidFill>
                  <a:schemeClr val="lt1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Zilla Slab Light"/>
              <a:buNone/>
              <a:defRPr sz="1100" b="0" i="0" u="none" strike="noStrike" cap="none">
                <a:solidFill>
                  <a:schemeClr val="lt1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Zilla Slab Light"/>
              <a:buNone/>
              <a:defRPr sz="1100" b="0" i="0" u="none" strike="noStrike" cap="none">
                <a:solidFill>
                  <a:schemeClr val="lt1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9pPr>
          </a:lstStyle>
          <a:p>
            <a:pPr marL="0" indent="0">
              <a:buClr>
                <a:schemeClr val="dk1"/>
              </a:buClr>
              <a:buFont typeface="Arial"/>
              <a:buNone/>
            </a:pPr>
            <a:r>
              <a:rPr lang="en-US" b="1" dirty="0">
                <a:solidFill>
                  <a:schemeClr val="accent2"/>
                </a:solidFill>
              </a:rPr>
              <a:t>To identify the drawbacks in existing e-learning system.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6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6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6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5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6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6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5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5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6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6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5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6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6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" grpId="1" build="p"/>
      <p:bldP spid="616" grpId="0" build="p"/>
      <p:bldP spid="618" grpId="0" build="p"/>
      <p:bldP spid="620" grpId="0" build="p"/>
      <p:bldP spid="52" grpId="0"/>
      <p:bldP spid="54" grpId="0"/>
    </p:bldLst>
  </p:timing>
</p:sld>
</file>

<file path=ppt/theme/theme1.xml><?xml version="1.0" encoding="utf-8"?>
<a:theme xmlns:a="http://schemas.openxmlformats.org/drawingml/2006/main" name="Back to School Social Media XL by Slidesgo">
  <a:themeElements>
    <a:clrScheme name="Simple Light">
      <a:dk1>
        <a:srgbClr val="000000"/>
      </a:dk1>
      <a:lt1>
        <a:srgbClr val="FFFFFF"/>
      </a:lt1>
      <a:dk2>
        <a:srgbClr val="685CA7"/>
      </a:dk2>
      <a:lt2>
        <a:srgbClr val="AFA8D0"/>
      </a:lt2>
      <a:accent1>
        <a:srgbClr val="D77EAD"/>
      </a:accent1>
      <a:accent2>
        <a:srgbClr val="FFCB74"/>
      </a:accent2>
      <a:accent3>
        <a:srgbClr val="79CFE7"/>
      </a:accent3>
      <a:accent4>
        <a:srgbClr val="EF6952"/>
      </a:accent4>
      <a:accent5>
        <a:srgbClr val="51BFB0"/>
      </a:accent5>
      <a:accent6>
        <a:srgbClr val="F17FB1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1110</TotalTime>
  <Words>696</Words>
  <Application>Microsoft Office PowerPoint</Application>
  <PresentationFormat>On-screen Show (16:9)</PresentationFormat>
  <Paragraphs>134</Paragraphs>
  <Slides>26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4" baseType="lpstr">
      <vt:lpstr>Zilla Slab Light</vt:lpstr>
      <vt:lpstr>Oswald Regular</vt:lpstr>
      <vt:lpstr>Zilla Slab</vt:lpstr>
      <vt:lpstr>Calibri</vt:lpstr>
      <vt:lpstr>Englebert</vt:lpstr>
      <vt:lpstr>Fira Sans Extra Condensed Medium</vt:lpstr>
      <vt:lpstr>Arial</vt:lpstr>
      <vt:lpstr>Back to School Social Media XL by Slidesgo</vt:lpstr>
      <vt:lpstr>CAPSTONE PROJECT</vt:lpstr>
      <vt:lpstr>INRODUCTION</vt:lpstr>
      <vt:lpstr>INRODUCTION</vt:lpstr>
      <vt:lpstr>PowerPoint Presentation</vt:lpstr>
      <vt:lpstr>OUR INSPIRATION</vt:lpstr>
      <vt:lpstr>STRATEGY</vt:lpstr>
      <vt:lpstr>TASK 1: Business Understanding</vt:lpstr>
      <vt:lpstr>PowerPoint Presentation</vt:lpstr>
      <vt:lpstr>OBJECTIVES</vt:lpstr>
      <vt:lpstr>SUCCESS</vt:lpstr>
      <vt:lpstr>PowerPoint Presentation</vt:lpstr>
      <vt:lpstr>TASK 2: Data Processing</vt:lpstr>
      <vt:lpstr>PowerPoint Presentation</vt:lpstr>
      <vt:lpstr>PowerPoint Presentation</vt:lpstr>
      <vt:lpstr>TASK 3:  Modelling  &amp; Evaluation</vt:lpstr>
      <vt:lpstr>HOW ARE WE GOING TO MODEL?</vt:lpstr>
      <vt:lpstr>“How stressful is online learning to you?”  will be selected as the objective variable</vt:lpstr>
      <vt:lpstr>MACHINE LEARNING</vt:lpstr>
      <vt:lpstr>IMPLEMENTATION</vt:lpstr>
      <vt:lpstr>EVALUATION</vt:lpstr>
      <vt:lpstr>PROCESS 1 MODEL</vt:lpstr>
      <vt:lpstr>RECOMMENDATION</vt:lpstr>
      <vt:lpstr>Implement Non-Linear Teaching Technique</vt:lpstr>
      <vt:lpstr>CONCLUSION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BACK TO SCHOOL</dc:title>
  <cp:lastModifiedBy>NAHVIN MUTHUSAMY</cp:lastModifiedBy>
  <cp:revision>81</cp:revision>
  <dcterms:modified xsi:type="dcterms:W3CDTF">2021-07-14T00:55:00Z</dcterms:modified>
</cp:coreProperties>
</file>